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1"/>
    <p:sldMasterId id="2147483735" r:id="rId2"/>
  </p:sldMasterIdLst>
  <p:notesMasterIdLst>
    <p:notesMasterId r:id="rId39"/>
  </p:notesMasterIdLst>
  <p:handoutMasterIdLst>
    <p:handoutMasterId r:id="rId40"/>
  </p:handoutMasterIdLst>
  <p:sldIdLst>
    <p:sldId id="1587" r:id="rId3"/>
    <p:sldId id="1854" r:id="rId4"/>
    <p:sldId id="2001" r:id="rId5"/>
    <p:sldId id="2002" r:id="rId6"/>
    <p:sldId id="2003" r:id="rId7"/>
    <p:sldId id="2004" r:id="rId8"/>
    <p:sldId id="2005" r:id="rId9"/>
    <p:sldId id="2006" r:id="rId10"/>
    <p:sldId id="2007" r:id="rId11"/>
    <p:sldId id="2010" r:id="rId12"/>
    <p:sldId id="2011" r:id="rId13"/>
    <p:sldId id="2017" r:id="rId14"/>
    <p:sldId id="2020" r:id="rId15"/>
    <p:sldId id="2018" r:id="rId16"/>
    <p:sldId id="2019" r:id="rId17"/>
    <p:sldId id="2021" r:id="rId18"/>
    <p:sldId id="2022" r:id="rId19"/>
    <p:sldId id="2023" r:id="rId20"/>
    <p:sldId id="1856" r:id="rId21"/>
    <p:sldId id="2024" r:id="rId22"/>
    <p:sldId id="2025" r:id="rId23"/>
    <p:sldId id="1901" r:id="rId24"/>
    <p:sldId id="2009" r:id="rId25"/>
    <p:sldId id="1823" r:id="rId26"/>
    <p:sldId id="2039" r:id="rId27"/>
    <p:sldId id="1902" r:id="rId28"/>
    <p:sldId id="2031" r:id="rId29"/>
    <p:sldId id="2032" r:id="rId30"/>
    <p:sldId id="2033" r:id="rId31"/>
    <p:sldId id="2034" r:id="rId32"/>
    <p:sldId id="2000" r:id="rId33"/>
    <p:sldId id="2026" r:id="rId34"/>
    <p:sldId id="2028" r:id="rId35"/>
    <p:sldId id="2029" r:id="rId36"/>
    <p:sldId id="2030" r:id="rId37"/>
    <p:sldId id="1819" r:id="rId38"/>
  </p:sldIdLst>
  <p:sldSz cx="9144000" cy="5143500" type="screen16x9"/>
  <p:notesSz cx="6858000" cy="9144000"/>
  <p:defaultTextStyle>
    <a:defPPr>
      <a:defRPr lang="fi-FI"/>
    </a:defPPr>
    <a:lvl1pPr algn="l" rtl="0" fontAlgn="base">
      <a:spcBef>
        <a:spcPct val="20000"/>
      </a:spcBef>
      <a:spcAft>
        <a:spcPct val="0"/>
      </a:spcAft>
      <a:buFont typeface="Arial" charset="0"/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1pPr>
    <a:lvl2pPr marL="455613" indent="1588" algn="l" rtl="0" fontAlgn="base">
      <a:spcBef>
        <a:spcPct val="20000"/>
      </a:spcBef>
      <a:spcAft>
        <a:spcPct val="0"/>
      </a:spcAft>
      <a:buFont typeface="Arial" charset="0"/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2pPr>
    <a:lvl3pPr marL="912813" indent="1588" algn="l" rtl="0" fontAlgn="base">
      <a:spcBef>
        <a:spcPct val="20000"/>
      </a:spcBef>
      <a:spcAft>
        <a:spcPct val="0"/>
      </a:spcAft>
      <a:buFont typeface="Arial" charset="0"/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3pPr>
    <a:lvl4pPr marL="1370013" indent="1588" algn="l" rtl="0" fontAlgn="base">
      <a:spcBef>
        <a:spcPct val="20000"/>
      </a:spcBef>
      <a:spcAft>
        <a:spcPct val="0"/>
      </a:spcAft>
      <a:buFont typeface="Arial" charset="0"/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4pPr>
    <a:lvl5pPr marL="1827213" indent="1588" algn="l" rtl="0" fontAlgn="base">
      <a:spcBef>
        <a:spcPct val="20000"/>
      </a:spcBef>
      <a:spcAft>
        <a:spcPct val="0"/>
      </a:spcAft>
      <a:buFont typeface="Arial" charset="0"/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rebuchet MS" pitchFamily="96" charset="0"/>
        <a:ea typeface="宋体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标题" id="{EB83E03E-195F-4588-BA9C-87CAE50CC123}">
          <p14:sldIdLst>
            <p14:sldId id="1587"/>
            <p14:sldId id="1854"/>
            <p14:sldId id="2001"/>
            <p14:sldId id="2002"/>
            <p14:sldId id="2003"/>
            <p14:sldId id="2004"/>
            <p14:sldId id="2005"/>
            <p14:sldId id="2006"/>
            <p14:sldId id="2007"/>
            <p14:sldId id="2010"/>
            <p14:sldId id="2011"/>
            <p14:sldId id="2017"/>
            <p14:sldId id="2020"/>
            <p14:sldId id="2018"/>
            <p14:sldId id="2019"/>
            <p14:sldId id="2021"/>
            <p14:sldId id="2022"/>
            <p14:sldId id="2023"/>
            <p14:sldId id="1856"/>
            <p14:sldId id="2024"/>
            <p14:sldId id="2025"/>
            <p14:sldId id="1901"/>
            <p14:sldId id="2009"/>
            <p14:sldId id="1823"/>
            <p14:sldId id="2039"/>
            <p14:sldId id="1902"/>
            <p14:sldId id="2031"/>
            <p14:sldId id="2032"/>
            <p14:sldId id="2033"/>
            <p14:sldId id="2034"/>
            <p14:sldId id="2000"/>
            <p14:sldId id="2026"/>
            <p14:sldId id="2028"/>
            <p14:sldId id="2029"/>
            <p14:sldId id="2030"/>
            <p14:sldId id="18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pos="295" userDrawn="1">
          <p15:clr>
            <a:srgbClr val="A4A3A4"/>
          </p15:clr>
        </p15:guide>
        <p15:guide id="4" pos="5193" userDrawn="1">
          <p15:clr>
            <a:srgbClr val="A4A3A4"/>
          </p15:clr>
        </p15:guide>
        <p15:guide id="5" pos="3152" userDrawn="1">
          <p15:clr>
            <a:srgbClr val="A4A3A4"/>
          </p15:clr>
        </p15:guide>
        <p15:guide id="6" orient="horz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06BA"/>
    <a:srgbClr val="080808"/>
    <a:srgbClr val="339933"/>
    <a:srgbClr val="B5880B"/>
    <a:srgbClr val="E87071"/>
    <a:srgbClr val="00B3EE"/>
    <a:srgbClr val="93E5FF"/>
    <a:srgbClr val="F7FE98"/>
    <a:srgbClr val="FFFFFF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6" autoAdjust="0"/>
    <p:restoredTop sz="93875" autoAdjust="0"/>
  </p:normalViewPr>
  <p:slideViewPr>
    <p:cSldViewPr>
      <p:cViewPr varScale="1">
        <p:scale>
          <a:sx n="84" d="100"/>
          <a:sy n="84" d="100"/>
        </p:scale>
        <p:origin x="768" y="64"/>
      </p:cViewPr>
      <p:guideLst>
        <p:guide orient="horz" pos="3838"/>
        <p:guide pos="295"/>
        <p:guide pos="5193"/>
        <p:guide pos="3152"/>
        <p:guide orient="horz" pos="287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 altLang="zh-CN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58CD87A4-0184-412C-A44A-3DA728178AFF}" type="slidenum">
              <a:rPr lang="en-GB" altLang="zh-CN"/>
              <a:pPr>
                <a:defRPr/>
              </a:pPr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val="2357266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/>
              <a:t>Muokkaa tekstin perustyylejä napsauttamalla</a:t>
            </a:r>
          </a:p>
          <a:p>
            <a:pPr lvl="1"/>
            <a:r>
              <a:rPr lang="fi-FI" noProof="0"/>
              <a:t>toinen taso</a:t>
            </a:r>
          </a:p>
          <a:p>
            <a:pPr lvl="2"/>
            <a:r>
              <a:rPr lang="fi-FI" noProof="0"/>
              <a:t>kolmas taso</a:t>
            </a:r>
          </a:p>
          <a:p>
            <a:pPr lvl="3"/>
            <a:r>
              <a:rPr lang="fi-FI" noProof="0"/>
              <a:t>neljäs taso</a:t>
            </a:r>
          </a:p>
          <a:p>
            <a:pPr lvl="4"/>
            <a:r>
              <a:rPr lang="fi-FI" noProof="0"/>
              <a:t>viides taso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BB8C311E-5859-4E0C-A0F3-4690A095D6BE}" type="slidenum">
              <a:rPr lang="fi-FI" altLang="zh-CN"/>
              <a:pPr>
                <a:defRPr/>
              </a:pPr>
              <a:t>‹#›</a:t>
            </a:fld>
            <a:endParaRPr lang="fi-FI" altLang="zh-CN"/>
          </a:p>
        </p:txBody>
      </p:sp>
    </p:spTree>
    <p:extLst>
      <p:ext uri="{BB962C8B-B14F-4D97-AF65-F5344CB8AC3E}">
        <p14:creationId xmlns:p14="http://schemas.microsoft.com/office/powerpoint/2010/main" val="1720416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72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16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1" algn="l" defTabSz="91429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8C311E-5859-4E0C-A0F3-4690A095D6BE}" type="slidenum">
              <a:rPr lang="fi-FI" altLang="zh-CN" smtClean="0"/>
              <a:pPr>
                <a:defRPr/>
              </a:pPr>
              <a:t>1</a:t>
            </a:fld>
            <a:endParaRPr lang="fi-FI" altLang="zh-CN"/>
          </a:p>
        </p:txBody>
      </p:sp>
    </p:spTree>
    <p:extLst>
      <p:ext uri="{BB962C8B-B14F-4D97-AF65-F5344CB8AC3E}">
        <p14:creationId xmlns:p14="http://schemas.microsoft.com/office/powerpoint/2010/main" val="3768680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8C311E-5859-4E0C-A0F3-4690A095D6BE}" type="slidenum">
              <a:rPr lang="fi-FI" altLang="zh-CN" smtClean="0"/>
              <a:pPr>
                <a:defRPr/>
              </a:pPr>
              <a:t>24</a:t>
            </a:fld>
            <a:endParaRPr lang="fi-FI" altLang="zh-CN"/>
          </a:p>
        </p:txBody>
      </p:sp>
    </p:spTree>
    <p:extLst>
      <p:ext uri="{BB962C8B-B14F-4D97-AF65-F5344CB8AC3E}">
        <p14:creationId xmlns:p14="http://schemas.microsoft.com/office/powerpoint/2010/main" val="1850160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8C311E-5859-4E0C-A0F3-4690A095D6BE}" type="slidenum">
              <a:rPr lang="fi-FI" altLang="zh-CN" smtClean="0"/>
              <a:pPr>
                <a:defRPr/>
              </a:pPr>
              <a:t>25</a:t>
            </a:fld>
            <a:endParaRPr lang="fi-FI" altLang="zh-CN"/>
          </a:p>
        </p:txBody>
      </p:sp>
    </p:spTree>
    <p:extLst>
      <p:ext uri="{BB962C8B-B14F-4D97-AF65-F5344CB8AC3E}">
        <p14:creationId xmlns:p14="http://schemas.microsoft.com/office/powerpoint/2010/main" val="4082086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0" y="-20538"/>
            <a:ext cx="9144000" cy="637580"/>
          </a:xfrm>
          <a:prstGeom prst="rect">
            <a:avLst/>
          </a:prstGeom>
          <a:solidFill>
            <a:srgbClr val="0070C0"/>
          </a:solidFill>
        </p:spPr>
        <p:txBody>
          <a:bodyPr rtlCol="0">
            <a:noAutofit/>
          </a:bodyPr>
          <a:lstStyle>
            <a:lvl1pPr algn="l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89553"/>
            <a:ext cx="8568952" cy="3805070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569259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525" y="3072"/>
            <a:ext cx="9144000" cy="583072"/>
          </a:xfrm>
          <a:prstGeom prst="rect">
            <a:avLst/>
          </a:prstGeom>
          <a:solidFill>
            <a:srgbClr val="0070C0"/>
          </a:solidFill>
        </p:spPr>
        <p:txBody>
          <a:bodyPr rtlCol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17142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64540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995686"/>
            <a:ext cx="8229600" cy="85725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1702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40413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F197C38C-D414-4266-B351-EA95CA0D0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76375"/>
            <a:ext cx="9142810" cy="1626394"/>
          </a:xfrm>
          <a:prstGeom prst="rect">
            <a:avLst/>
          </a:prstGeom>
          <a:solidFill>
            <a:srgbClr val="064BB2"/>
          </a:solidFill>
          <a:ln>
            <a:noFill/>
          </a:ln>
          <a:effectLst>
            <a:outerShdw blurRad="50800" dist="38100" dir="5400000" algn="t" rotWithShape="0">
              <a:srgbClr val="000000">
                <a:alpha val="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sz="713" dirty="0">
              <a:solidFill>
                <a:schemeClr val="bg1"/>
              </a:solidFill>
              <a:latin typeface="Calibri" panose="020F0502020204030204"/>
              <a:cs typeface="宋体" panose="02010600030101010101" pitchFamily="2" charset="-122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4178105" y="2029612"/>
            <a:ext cx="4683967" cy="519113"/>
          </a:xfrm>
        </p:spPr>
        <p:txBody>
          <a:bodyPr/>
          <a:lstStyle>
            <a:lvl1pPr algn="ctr">
              <a:defRPr sz="2700" b="1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4" name="日期占位符 29">
            <a:extLst>
              <a:ext uri="{FF2B5EF4-FFF2-40B4-BE49-F238E27FC236}">
                <a16:creationId xmlns:a16="http://schemas.microsoft.com/office/drawing/2014/main" id="{3CDAD826-20E7-4438-B5DD-D3AA4ED662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97116" y="2744391"/>
            <a:ext cx="1503759" cy="273844"/>
          </a:xfrm>
        </p:spPr>
        <p:txBody>
          <a:bodyPr/>
          <a:lstStyle>
            <a:lvl1pPr algn="r">
              <a:defRPr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5EFD6F6-2F20-4B1A-A667-B95C1338A7FC}" type="datetime5">
              <a:rPr lang="zh-CN" altLang="en-US"/>
              <a:pPr>
                <a:defRPr/>
              </a:pPr>
              <a:t>2021/1/10</a:t>
            </a:fld>
            <a:endParaRPr lang="zh-CN" altLang="en-US" dirty="0"/>
          </a:p>
        </p:txBody>
      </p:sp>
      <p:sp>
        <p:nvSpPr>
          <p:cNvPr id="5" name="页脚占位符 1">
            <a:extLst>
              <a:ext uri="{FF2B5EF4-FFF2-40B4-BE49-F238E27FC236}">
                <a16:creationId xmlns:a16="http://schemas.microsoft.com/office/drawing/2014/main" id="{9AB88EAB-A34D-4476-93DF-3FF872F7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A2800A24-BF08-446B-9251-F108E901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CD63E-90B4-4137-BE3E-A082E38377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492431"/>
      </p:ext>
    </p:extLst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程序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>
            <a:extLst>
              <a:ext uri="{FF2B5EF4-FFF2-40B4-BE49-F238E27FC236}">
                <a16:creationId xmlns:a16="http://schemas.microsoft.com/office/drawing/2014/main" id="{16752D73-FCE0-4C91-9046-B443BB0EE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313" y="4794648"/>
            <a:ext cx="428625" cy="17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750">
                <a:solidFill>
                  <a:srgbClr val="7F7F7F"/>
                </a:solidFill>
                <a:latin typeface="Arial" panose="020B0604020202020204" pitchFamily="34" charset="0"/>
              </a:rPr>
              <a:t> </a:t>
            </a:r>
            <a:fld id="{60AB1787-2FB0-4C6A-B98A-30C644A6BEF9}" type="slidenum">
              <a:rPr lang="en-US" altLang="zh-CN" sz="750">
                <a:latin typeface="Arial" panose="020B0604020202020204" pitchFamily="34" charset="0"/>
              </a:rPr>
              <a:pPr algn="ctr"/>
              <a:t>‹#›</a:t>
            </a:fld>
            <a:endParaRPr lang="en-US" altLang="zh-CN"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>
            <a:extLst>
              <a:ext uri="{FF2B5EF4-FFF2-40B4-BE49-F238E27FC236}">
                <a16:creationId xmlns:a16="http://schemas.microsoft.com/office/drawing/2014/main" id="{81265A1D-E753-4B73-A145-8601358CF94C}"/>
              </a:ext>
            </a:extLst>
          </p:cNvPr>
          <p:cNvCxnSpPr>
            <a:stCxn id="6" idx="3"/>
          </p:cNvCxnSpPr>
          <p:nvPr/>
        </p:nvCxnSpPr>
        <p:spPr>
          <a:xfrm>
            <a:off x="7881938" y="4881563"/>
            <a:ext cx="764381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>
            <a:extLst>
              <a:ext uri="{FF2B5EF4-FFF2-40B4-BE49-F238E27FC236}">
                <a16:creationId xmlns:a16="http://schemas.microsoft.com/office/drawing/2014/main" id="{A2112050-F8FB-4C93-9752-2D3FE7B75F9C}"/>
              </a:ext>
            </a:extLst>
          </p:cNvPr>
          <p:cNvCxnSpPr>
            <a:stCxn id="6" idx="3"/>
          </p:cNvCxnSpPr>
          <p:nvPr/>
        </p:nvCxnSpPr>
        <p:spPr>
          <a:xfrm flipV="1">
            <a:off x="2789635" y="4881563"/>
            <a:ext cx="4663678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>
            <a:extLst>
              <a:ext uri="{FF2B5EF4-FFF2-40B4-BE49-F238E27FC236}">
                <a16:creationId xmlns:a16="http://schemas.microsoft.com/office/drawing/2014/main" id="{5BBE3BC9-B6A4-42F2-9408-BD266AA06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48" y="686991"/>
            <a:ext cx="7197328" cy="34528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zh-CN" altLang="en-US" sz="713"/>
          </a:p>
        </p:txBody>
      </p:sp>
      <p:sp>
        <p:nvSpPr>
          <p:cNvPr id="9" name="AutoShape 23">
            <a:extLst>
              <a:ext uri="{FF2B5EF4-FFF2-40B4-BE49-F238E27FC236}">
                <a16:creationId xmlns:a16="http://schemas.microsoft.com/office/drawing/2014/main" id="{E2368EDB-C388-4E28-BBE5-4F255162B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875" y="686991"/>
            <a:ext cx="1491854" cy="34528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zh-CN" altLang="en-US" sz="713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A9872EB7-0880-4D4B-AB94-8A492573263B}"/>
              </a:ext>
            </a:extLst>
          </p:cNvPr>
          <p:cNvCxnSpPr>
            <a:stCxn id="6" idx="3"/>
          </p:cNvCxnSpPr>
          <p:nvPr/>
        </p:nvCxnSpPr>
        <p:spPr>
          <a:xfrm>
            <a:off x="1788319" y="4786313"/>
            <a:ext cx="0" cy="20716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17865" y="1315256"/>
            <a:ext cx="8330701" cy="3254791"/>
          </a:xfrm>
        </p:spPr>
        <p:txBody>
          <a:bodyPr>
            <a:noAutofit/>
          </a:bodyPr>
          <a:lstStyle>
            <a:lvl1pPr marL="271939" indent="-271939">
              <a:lnSpc>
                <a:spcPct val="150000"/>
              </a:lnSpc>
              <a:spcBef>
                <a:spcPts val="75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35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1748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429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29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29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157" y="269309"/>
            <a:ext cx="8229601" cy="396132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317865" y="854235"/>
            <a:ext cx="8330701" cy="319852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15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11" name="日期占位符 2">
            <a:extLst>
              <a:ext uri="{FF2B5EF4-FFF2-40B4-BE49-F238E27FC236}">
                <a16:creationId xmlns:a16="http://schemas.microsoft.com/office/drawing/2014/main" id="{C8DF600F-69D6-4B54-9FE0-7418FD2F14F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F0FCB-3C9B-43AF-9122-66CB9AF9BE1F}" type="datetimeFigureOut">
              <a:rPr lang="zh-CN" altLang="en-US"/>
              <a:pPr>
                <a:defRPr/>
              </a:pPr>
              <a:t>2021/1/10</a:t>
            </a:fld>
            <a:endParaRPr lang="zh-CN" altLang="en-US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9F403212-3DFD-47AC-9FCD-43C4135BB60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>
            <a:extLst>
              <a:ext uri="{FF2B5EF4-FFF2-40B4-BE49-F238E27FC236}">
                <a16:creationId xmlns:a16="http://schemas.microsoft.com/office/drawing/2014/main" id="{07A37F3F-9709-495C-A02A-28A1719A375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791A760A-A8F5-4109-B3A7-90E0284994A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40920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>
            <a:extLst>
              <a:ext uri="{FF2B5EF4-FFF2-40B4-BE49-F238E27FC236}">
                <a16:creationId xmlns:a16="http://schemas.microsoft.com/office/drawing/2014/main" id="{A5457454-CD41-4EC0-92FC-4BEB76B02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313" y="4794648"/>
            <a:ext cx="428625" cy="17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750">
                <a:solidFill>
                  <a:srgbClr val="7F7F7F"/>
                </a:solidFill>
                <a:latin typeface="Arial" panose="020B0604020202020204" pitchFamily="34" charset="0"/>
              </a:rPr>
              <a:t> </a:t>
            </a:r>
            <a:fld id="{69AB6661-0E74-4BEC-A242-46590437B53C}" type="slidenum">
              <a:rPr lang="en-US" altLang="zh-CN" sz="750">
                <a:latin typeface="Arial" panose="020B0604020202020204" pitchFamily="34" charset="0"/>
              </a:rPr>
              <a:pPr algn="ctr"/>
              <a:t>‹#›</a:t>
            </a:fld>
            <a:endParaRPr lang="en-US" altLang="zh-CN" sz="7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19">
            <a:extLst>
              <a:ext uri="{FF2B5EF4-FFF2-40B4-BE49-F238E27FC236}">
                <a16:creationId xmlns:a16="http://schemas.microsoft.com/office/drawing/2014/main" id="{35396A89-02DC-47BF-A242-E77FB2856038}"/>
              </a:ext>
            </a:extLst>
          </p:cNvPr>
          <p:cNvCxnSpPr>
            <a:stCxn id="6" idx="3"/>
          </p:cNvCxnSpPr>
          <p:nvPr/>
        </p:nvCxnSpPr>
        <p:spPr>
          <a:xfrm>
            <a:off x="7881938" y="4881563"/>
            <a:ext cx="764381" cy="0"/>
          </a:xfrm>
          <a:prstGeom prst="line">
            <a:avLst/>
          </a:prstGeom>
          <a:ln w="9525">
            <a:solidFill>
              <a:srgbClr val="F1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>
            <a:extLst>
              <a:ext uri="{FF2B5EF4-FFF2-40B4-BE49-F238E27FC236}">
                <a16:creationId xmlns:a16="http://schemas.microsoft.com/office/drawing/2014/main" id="{E84470B1-7E26-445E-8261-EF124C84FCBC}"/>
              </a:ext>
            </a:extLst>
          </p:cNvPr>
          <p:cNvCxnSpPr>
            <a:stCxn id="6" idx="3"/>
          </p:cNvCxnSpPr>
          <p:nvPr/>
        </p:nvCxnSpPr>
        <p:spPr>
          <a:xfrm flipV="1">
            <a:off x="2789635" y="4881563"/>
            <a:ext cx="4663678" cy="0"/>
          </a:xfrm>
          <a:prstGeom prst="line">
            <a:avLst/>
          </a:prstGeom>
          <a:ln>
            <a:solidFill>
              <a:srgbClr val="064B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23">
            <a:extLst>
              <a:ext uri="{FF2B5EF4-FFF2-40B4-BE49-F238E27FC236}">
                <a16:creationId xmlns:a16="http://schemas.microsoft.com/office/drawing/2014/main" id="{DC54CF8F-955A-4A75-ADB5-E00F1353F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48" y="686991"/>
            <a:ext cx="7197328" cy="34528"/>
          </a:xfrm>
          <a:prstGeom prst="rect">
            <a:avLst/>
          </a:prstGeom>
          <a:solidFill>
            <a:srgbClr val="064BB2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zh-CN" altLang="en-US" sz="713"/>
          </a:p>
        </p:txBody>
      </p:sp>
      <p:sp>
        <p:nvSpPr>
          <p:cNvPr id="9" name="AutoShape 23">
            <a:extLst>
              <a:ext uri="{FF2B5EF4-FFF2-40B4-BE49-F238E27FC236}">
                <a16:creationId xmlns:a16="http://schemas.microsoft.com/office/drawing/2014/main" id="{8367A01C-6193-475C-8106-FED3AEAAA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875" y="686991"/>
            <a:ext cx="1491854" cy="34528"/>
          </a:xfrm>
          <a:prstGeom prst="rect">
            <a:avLst/>
          </a:prstGeom>
          <a:solidFill>
            <a:srgbClr val="FB9708"/>
          </a:solidFill>
          <a:ln>
            <a:noFill/>
          </a:ln>
        </p:spPr>
        <p:txBody>
          <a:bodyPr wrap="none" anchor="ctr"/>
          <a:lstStyle>
            <a:lvl1pPr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zh-CN" altLang="en-US" sz="713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6FEFBF47-4E4E-4907-8B9A-381E7A293BE9}"/>
              </a:ext>
            </a:extLst>
          </p:cNvPr>
          <p:cNvCxnSpPr>
            <a:stCxn id="6" idx="3"/>
          </p:cNvCxnSpPr>
          <p:nvPr/>
        </p:nvCxnSpPr>
        <p:spPr>
          <a:xfrm>
            <a:off x="1788319" y="4786313"/>
            <a:ext cx="0" cy="20716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17865" y="1316002"/>
            <a:ext cx="8330701" cy="3276923"/>
          </a:xfrm>
        </p:spPr>
        <p:txBody>
          <a:bodyPr>
            <a:noAutofit/>
          </a:bodyPr>
          <a:lstStyle>
            <a:lvl1pPr marL="271939" indent="-271939">
              <a:lnSpc>
                <a:spcPct val="150000"/>
              </a:lnSpc>
              <a:spcBef>
                <a:spcPts val="750"/>
              </a:spcBef>
              <a:buClr>
                <a:srgbClr val="032089"/>
              </a:buClr>
              <a:buFont typeface="Wingdings" panose="05000000000000000000" pitchFamily="2" charset="2"/>
              <a:buChar char="Ø"/>
              <a:defRPr sz="1350" b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30000"/>
              </a:lnSpc>
              <a:buClr>
                <a:srgbClr val="032089"/>
              </a:buClr>
              <a:buFont typeface="Wingdings" panose="05000000000000000000" pitchFamily="2" charset="2"/>
              <a:buChar char="l"/>
              <a:defRPr sz="1748" b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429" b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429" b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429" b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157" y="269309"/>
            <a:ext cx="8229601" cy="396132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4" name="内容占位符 2"/>
          <p:cNvSpPr>
            <a:spLocks noGrp="1"/>
          </p:cNvSpPr>
          <p:nvPr>
            <p:ph idx="10"/>
          </p:nvPr>
        </p:nvSpPr>
        <p:spPr>
          <a:xfrm>
            <a:off x="317865" y="854235"/>
            <a:ext cx="8330701" cy="319852"/>
          </a:xfrm>
          <a:noFill/>
          <a:ln>
            <a:noFill/>
          </a:ln>
        </p:spPr>
        <p:txBody>
          <a:bodyPr anchor="ctr">
            <a:noAutofit/>
          </a:bodyPr>
          <a:lstStyle>
            <a:lvl1pPr marL="0" indent="0">
              <a:buNone/>
              <a:defRPr lang="zh-CN" altLang="en-US" sz="15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11" name="日期占位符 2">
            <a:extLst>
              <a:ext uri="{FF2B5EF4-FFF2-40B4-BE49-F238E27FC236}">
                <a16:creationId xmlns:a16="http://schemas.microsoft.com/office/drawing/2014/main" id="{8C9D253A-10DE-481D-988E-6BEC0CDA20F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F0FCB-3C9B-43AF-9122-66CB9AF9BE1F}" type="datetimeFigureOut">
              <a:rPr lang="zh-CN" altLang="en-US"/>
              <a:pPr>
                <a:defRPr/>
              </a:pPr>
              <a:t>2021/1/10</a:t>
            </a:fld>
            <a:endParaRPr lang="zh-CN" altLang="en-US"/>
          </a:p>
        </p:txBody>
      </p:sp>
      <p:sp>
        <p:nvSpPr>
          <p:cNvPr id="12" name="页脚占位符 4">
            <a:extLst>
              <a:ext uri="{FF2B5EF4-FFF2-40B4-BE49-F238E27FC236}">
                <a16:creationId xmlns:a16="http://schemas.microsoft.com/office/drawing/2014/main" id="{B2901E17-58DF-49C4-9DE2-A12586FCDAE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>
            <a:extLst>
              <a:ext uri="{FF2B5EF4-FFF2-40B4-BE49-F238E27FC236}">
                <a16:creationId xmlns:a16="http://schemas.microsoft.com/office/drawing/2014/main" id="{27DC25B2-A5E5-4F2C-BA98-D1B72330E66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fld id="{B22652B3-2E09-4BBA-A0D6-24503131B0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72825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731A94-F931-4AAA-8DB5-6ED9F8502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88E0AB-1C0D-42C7-851F-DD65AD7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1F0FCB-3C9B-43AF-9122-66CB9AF9BE1F}" type="datetimeFigureOut">
              <a:rPr lang="zh-CN" altLang="en-US" smtClean="0"/>
              <a:pPr>
                <a:defRPr/>
              </a:pPr>
              <a:t>2021/1/10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D48D610-C3FB-43EF-84BB-9022A4747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871D823-BC15-486B-873C-13E261F2D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11C93-5505-452B-8265-D50E35693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91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0E5853F-F8D3-4201-B7D6-19EE6B4D4F23}"/>
              </a:ext>
            </a:extLst>
          </p:cNvPr>
          <p:cNvSpPr txBox="1"/>
          <p:nvPr userDrawn="1"/>
        </p:nvSpPr>
        <p:spPr>
          <a:xfrm>
            <a:off x="8460432" y="4803998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913308-F349-4B6D-A68A-DD1791B4A57B}" type="slidenum">
              <a:rPr lang="zh-CN" alt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‹#›</a:t>
            </a:fld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4" r:id="rId4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4CABCC62-743F-4022-8159-B19A201B0BB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1691" y="146447"/>
            <a:ext cx="8229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8EE9B879-BEBD-4844-945E-D696D6281BD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16706" y="890588"/>
            <a:ext cx="8229600" cy="75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</a:t>
            </a:r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C95541F1-4DC5-4655-B057-934C72C689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1F0FCB-3C9B-43AF-9122-66CB9AF9BE1F}" type="datetimeFigureOut">
              <a:rPr lang="zh-CN" altLang="en-US"/>
              <a:pPr>
                <a:defRPr/>
              </a:pPr>
              <a:t>2021/1/10</a:t>
            </a:fld>
            <a:endParaRPr lang="zh-CN" altLang="en-US"/>
          </a:p>
        </p:txBody>
      </p:sp>
      <p:sp>
        <p:nvSpPr>
          <p:cNvPr id="13" name="页脚占位符 12">
            <a:extLst>
              <a:ext uri="{FF2B5EF4-FFF2-40B4-BE49-F238E27FC236}">
                <a16:creationId xmlns:a16="http://schemas.microsoft.com/office/drawing/2014/main" id="{D41541A6-4A6E-4EAB-92E4-324E52AD6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00D96588-48D9-48F6-8566-84A7CB18E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noProof="1" dirty="0">
                <a:solidFill>
                  <a:srgbClr val="898989"/>
                </a:solidFill>
              </a:defRPr>
            </a:lvl1pPr>
          </a:lstStyle>
          <a:p>
            <a:fld id="{BD211C93-5505-452B-8265-D50E35693F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34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40" r:id="rId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>
          <a:solidFill>
            <a:schemeClr val="tx1"/>
          </a:solidFill>
          <a:latin typeface="+mj-lt"/>
          <a:ea typeface="微软雅黑" panose="020B0503020204020204" pitchFamily="34" charset="-122"/>
          <a:cs typeface="微软雅黑" panose="020B0503020204020204" pitchFamily="34" charset="-122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  <a:cs typeface="微软雅黑" panose="020B0503020204020204" pitchFamily="34" charset="-122"/>
        </a:defRPr>
      </a:lvl5pPr>
      <a:lvl6pPr marL="362903" algn="l" rtl="0" eaLnBrk="1" fontAlgn="base" hangingPunct="1">
        <a:spcBef>
          <a:spcPct val="0"/>
        </a:spcBef>
        <a:spcAft>
          <a:spcPct val="0"/>
        </a:spcAft>
        <a:defRPr sz="1905">
          <a:solidFill>
            <a:schemeClr val="tx1"/>
          </a:solidFill>
          <a:latin typeface="Calibri" panose="020F0502020204030204" pitchFamily="34" charset="0"/>
          <a:ea typeface="黑体" panose="02010600030101010101" pitchFamily="49" charset="-122"/>
        </a:defRPr>
      </a:lvl6pPr>
      <a:lvl7pPr marL="725805" algn="l" rtl="0" eaLnBrk="1" fontAlgn="base" hangingPunct="1">
        <a:spcBef>
          <a:spcPct val="0"/>
        </a:spcBef>
        <a:spcAft>
          <a:spcPct val="0"/>
        </a:spcAft>
        <a:defRPr sz="1905">
          <a:solidFill>
            <a:schemeClr val="tx1"/>
          </a:solidFill>
          <a:latin typeface="Calibri" panose="020F0502020204030204" pitchFamily="34" charset="0"/>
          <a:ea typeface="黑体" panose="02010600030101010101" pitchFamily="49" charset="-122"/>
        </a:defRPr>
      </a:lvl7pPr>
      <a:lvl8pPr marL="1088231" algn="l" rtl="0" eaLnBrk="1" fontAlgn="base" hangingPunct="1">
        <a:spcBef>
          <a:spcPct val="0"/>
        </a:spcBef>
        <a:spcAft>
          <a:spcPct val="0"/>
        </a:spcAft>
        <a:defRPr sz="1905">
          <a:solidFill>
            <a:schemeClr val="tx1"/>
          </a:solidFill>
          <a:latin typeface="Calibri" panose="020F0502020204030204" pitchFamily="34" charset="0"/>
          <a:ea typeface="黑体" panose="02010600030101010101" pitchFamily="49" charset="-122"/>
        </a:defRPr>
      </a:lvl8pPr>
      <a:lvl9pPr marL="1451134" algn="l" rtl="0" eaLnBrk="1" fontAlgn="base" hangingPunct="1">
        <a:spcBef>
          <a:spcPct val="0"/>
        </a:spcBef>
        <a:spcAft>
          <a:spcPct val="0"/>
        </a:spcAft>
        <a:defRPr sz="1905">
          <a:solidFill>
            <a:schemeClr val="tx1"/>
          </a:solidFill>
          <a:latin typeface="Calibri" panose="020F0502020204030204" pitchFamily="34" charset="0"/>
          <a:ea typeface="黑体" panose="02010600030101010101" pitchFamily="49" charset="-122"/>
        </a:defRPr>
      </a:lvl9pPr>
    </p:titleStyle>
    <p:bodyStyle>
      <a:lvl1pPr marL="271463" indent="-271463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Wingdings" panose="05000000000000000000" pitchFamily="2" charset="2"/>
        <a:buChar char="n"/>
        <a:defRPr sz="1575">
          <a:solidFill>
            <a:schemeClr val="tx1"/>
          </a:solidFill>
          <a:latin typeface="+mn-lt"/>
          <a:ea typeface="+mn-ea"/>
          <a:cs typeface="宋体" panose="02010600030101010101" pitchFamily="2" charset="-122"/>
        </a:defRPr>
      </a:lvl1pPr>
      <a:lvl2pPr marL="589360" indent="-226219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75">
          <a:solidFill>
            <a:schemeClr val="tx1"/>
          </a:solidFill>
          <a:latin typeface="+mn-lt"/>
          <a:ea typeface="+mn-ea"/>
        </a:defRPr>
      </a:lvl2pPr>
      <a:lvl3pPr marL="906066" indent="-1809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75">
          <a:solidFill>
            <a:schemeClr val="tx1"/>
          </a:solidFill>
          <a:latin typeface="+mn-lt"/>
          <a:ea typeface="+mn-ea"/>
        </a:defRPr>
      </a:lvl3pPr>
      <a:lvl4pPr marL="1269206" indent="-1809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75">
          <a:solidFill>
            <a:schemeClr val="tx1"/>
          </a:solidFill>
          <a:latin typeface="+mn-lt"/>
          <a:ea typeface="+mn-ea"/>
        </a:defRPr>
      </a:lvl4pPr>
      <a:lvl5pPr marL="1632347" indent="-1809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75">
          <a:solidFill>
            <a:schemeClr val="tx1"/>
          </a:solidFill>
          <a:latin typeface="+mn-lt"/>
          <a:ea typeface="+mn-ea"/>
        </a:defRPr>
      </a:lvl5pPr>
      <a:lvl6pPr marL="1995488" indent="-181451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86">
          <a:solidFill>
            <a:schemeClr val="tx1"/>
          </a:solidFill>
          <a:latin typeface="+mn-lt"/>
          <a:ea typeface="+mn-ea"/>
        </a:defRPr>
      </a:lvl6pPr>
      <a:lvl7pPr marL="2358390" indent="-181451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86">
          <a:solidFill>
            <a:schemeClr val="tx1"/>
          </a:solidFill>
          <a:latin typeface="+mn-lt"/>
          <a:ea typeface="+mn-ea"/>
        </a:defRPr>
      </a:lvl7pPr>
      <a:lvl8pPr marL="2721293" indent="-181451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86">
          <a:solidFill>
            <a:schemeClr val="tx1"/>
          </a:solidFill>
          <a:latin typeface="+mn-lt"/>
          <a:ea typeface="+mn-ea"/>
        </a:defRPr>
      </a:lvl8pPr>
      <a:lvl9pPr marL="3084195" indent="-181451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8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1pPr>
      <a:lvl2pPr marL="362903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2pPr>
      <a:lvl3pPr marL="725805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3pPr>
      <a:lvl4pPr marL="1088231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4pPr>
      <a:lvl5pPr marL="1451134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5pPr>
      <a:lvl6pPr marL="1814036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6pPr>
      <a:lvl7pPr marL="2176939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7pPr>
      <a:lvl8pPr marL="2539841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8pPr>
      <a:lvl9pPr marL="2902744" algn="l" defTabSz="725329" rtl="0" eaLnBrk="1" latinLnBrk="0" hangingPunct="1">
        <a:defRPr sz="142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christy.au@polyu.edu.h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88"/>
          <a:stretch>
            <a:fillRect/>
          </a:stretch>
        </p:blipFill>
        <p:spPr bwMode="auto">
          <a:xfrm>
            <a:off x="0" y="2"/>
            <a:ext cx="9144000" cy="199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0" y="1"/>
            <a:ext cx="9144000" cy="199568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/>
          </a:p>
        </p:txBody>
      </p:sp>
      <p:sp>
        <p:nvSpPr>
          <p:cNvPr id="2" name="矩形 1"/>
          <p:cNvSpPr/>
          <p:nvPr/>
        </p:nvSpPr>
        <p:spPr>
          <a:xfrm>
            <a:off x="0" y="4586710"/>
            <a:ext cx="9144000" cy="5333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A77F71E-B605-4820-B913-56173A09A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40" y="1995686"/>
            <a:ext cx="9156340" cy="1299018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>
              <a:spcBef>
                <a:spcPts val="600"/>
              </a:spcBef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rPr>
              <a:t>数据库系统原理</a:t>
            </a:r>
            <a:endParaRPr lang="en-US" altLang="zh-CN" sz="3200" b="1" dirty="0">
              <a:solidFill>
                <a:prstClr val="black"/>
              </a:solidFill>
              <a:latin typeface="Arial" panose="020B0604020202020204" pitchFamily="34" charset="0"/>
              <a:ea typeface="华文楷体" panose="02010600040101010101" pitchFamily="2" charset="-122"/>
              <a:cs typeface="Arial" panose="020B0604020202020204" pitchFamily="34" charset="0"/>
            </a:endParaRPr>
          </a:p>
          <a:p>
            <a:pPr algn="ctr">
              <a:spcBef>
                <a:spcPts val="600"/>
              </a:spcBef>
              <a:defRPr/>
            </a:pPr>
            <a:r>
              <a:rPr lang="zh-CN" altLang="en-US" sz="2800" dirty="0">
                <a:solidFill>
                  <a:prstClr val="black"/>
                </a:solidFill>
                <a:latin typeface="Arial" panose="020B0604020202020204" pitchFamily="34" charset="0"/>
                <a:ea typeface="华文楷体" panose="02010600040101010101" pitchFamily="2" charset="-122"/>
                <a:cs typeface="Arial" panose="020B0604020202020204" pitchFamily="34" charset="0"/>
              </a:rPr>
              <a:t>习题汇总</a:t>
            </a:r>
            <a:endParaRPr lang="en-US" altLang="zh-CN" sz="2800" dirty="0">
              <a:solidFill>
                <a:prstClr val="black"/>
              </a:solidFill>
              <a:latin typeface="Arial" panose="020B0604020202020204" pitchFamily="34" charset="0"/>
              <a:ea typeface="华文楷体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C0AAEAC-A63E-429A-8F81-5D294384C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40" y="3268499"/>
            <a:ext cx="9156340" cy="110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Clr>
                <a:srgbClr val="800080"/>
              </a:buClr>
              <a:buSzPct val="90000"/>
            </a:pPr>
            <a:r>
              <a:rPr lang="en-GB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Wengen Li </a:t>
            </a:r>
            <a:endParaRPr lang="en-GB" sz="2000" dirty="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>
              <a:buClr>
                <a:srgbClr val="800080"/>
              </a:buClr>
              <a:buSzPct val="90000"/>
            </a:pPr>
            <a:r>
              <a:rPr lang="en-GB" sz="2000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Email: </a:t>
            </a:r>
            <a:r>
              <a:rPr lang="en-GB" sz="2000" dirty="0"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  <a:hlinkClick r:id="rId4"/>
              </a:rPr>
              <a:t>lwengen@tongji.edu.cn</a:t>
            </a:r>
            <a:endParaRPr lang="en-GB" sz="2000" dirty="0"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algn="ctr">
              <a:buClr>
                <a:srgbClr val="800080"/>
              </a:buClr>
              <a:buSzPct val="90000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Department of Computer Science and Technology</a:t>
            </a:r>
          </a:p>
          <a:p>
            <a:pPr algn="ctr">
              <a:buClr>
                <a:srgbClr val="800080"/>
              </a:buClr>
              <a:buSzPct val="90000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华文楷体" panose="02010600040101010101" pitchFamily="2" charset="-122"/>
                <a:cs typeface="Times New Roman" panose="02020603050405020304" pitchFamily="18" charset="0"/>
              </a:rPr>
              <a:t>Tongji University</a:t>
            </a:r>
          </a:p>
          <a:p>
            <a:pPr algn="ctr">
              <a:buClr>
                <a:srgbClr val="800080"/>
              </a:buClr>
              <a:buSzPct val="90000"/>
            </a:pPr>
            <a:endParaRPr lang="de-CH" sz="2000" dirty="0">
              <a:solidFill>
                <a:srgbClr val="000000"/>
              </a:solidFill>
              <a:latin typeface="Times New Roman" panose="02020603050405020304" pitchFamily="18" charset="0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92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17A000-09A9-4624-B3C7-B5BA48F4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DBB4F3-ACF4-4D56-9A5C-3A85D0C02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1" dirty="0"/>
              <a:t>Exercises</a:t>
            </a:r>
          </a:p>
          <a:p>
            <a:pPr lvl="1"/>
            <a:r>
              <a:rPr lang="en-US" altLang="zh-CN" sz="1800" dirty="0"/>
              <a:t>3.8, 3.9, 3.10 (</a:t>
            </a:r>
            <a:r>
              <a:rPr lang="zh-CN" altLang="en-US" sz="1800" dirty="0"/>
              <a:t>选择其中两个</a:t>
            </a:r>
            <a:r>
              <a:rPr lang="en-US" altLang="zh-CN" sz="1800" dirty="0"/>
              <a:t>)</a:t>
            </a:r>
          </a:p>
          <a:p>
            <a:pPr lvl="1"/>
            <a:r>
              <a:rPr lang="en-US" altLang="zh-CN" sz="1800" dirty="0"/>
              <a:t>3.15, 3.16, 3.17, 3.21 (</a:t>
            </a:r>
            <a:r>
              <a:rPr lang="zh-CN" altLang="en-US" sz="1800" dirty="0"/>
              <a:t>选择其中两个</a:t>
            </a:r>
            <a:r>
              <a:rPr lang="en-US" altLang="zh-CN" sz="1800" dirty="0"/>
              <a:t>)</a:t>
            </a:r>
          </a:p>
          <a:p>
            <a:pPr lvl="1"/>
            <a:endParaRPr lang="en-US" altLang="zh-CN" sz="1800" dirty="0"/>
          </a:p>
          <a:p>
            <a:r>
              <a:rPr lang="zh-CN" altLang="en-US" sz="2000" b="1" dirty="0">
                <a:solidFill>
                  <a:srgbClr val="C00000"/>
                </a:solidFill>
              </a:rPr>
              <a:t>注意：</a:t>
            </a:r>
            <a:r>
              <a:rPr lang="en-US" altLang="zh-CN" sz="2000" dirty="0"/>
              <a:t>SQL</a:t>
            </a:r>
            <a:r>
              <a:rPr lang="zh-CN" altLang="en-US" sz="2000" dirty="0"/>
              <a:t>语句可以有不同的形式，后续答案仅供参考！</a:t>
            </a:r>
          </a:p>
        </p:txBody>
      </p:sp>
    </p:spTree>
    <p:extLst>
      <p:ext uri="{BB962C8B-B14F-4D97-AF65-F5344CB8AC3E}">
        <p14:creationId xmlns:p14="http://schemas.microsoft.com/office/powerpoint/2010/main" val="187486999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555D8-5E79-4E7F-8F8A-4D28201A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0BA42FF-6A55-467E-BDF1-212434A20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627534"/>
            <a:ext cx="7380312" cy="230483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7ECEBA3-97EB-4EEB-BC05-BF8E5CCBC532}"/>
              </a:ext>
            </a:extLst>
          </p:cNvPr>
          <p:cNvPicPr/>
          <p:nvPr/>
        </p:nvPicPr>
        <p:blipFill rotWithShape="1">
          <a:blip r:embed="rId3"/>
          <a:srcRect l="4851" t="59573" r="13250" b="19200"/>
          <a:stretch/>
        </p:blipFill>
        <p:spPr>
          <a:xfrm>
            <a:off x="4572000" y="3211428"/>
            <a:ext cx="4104456" cy="76687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30B3727-FEFD-4CED-848A-488421DB98A4}"/>
              </a:ext>
            </a:extLst>
          </p:cNvPr>
          <p:cNvPicPr/>
          <p:nvPr/>
        </p:nvPicPr>
        <p:blipFill rotWithShape="1">
          <a:blip r:embed="rId3"/>
          <a:srcRect l="4851" t="13601" r="13250" b="43118"/>
          <a:stretch/>
        </p:blipFill>
        <p:spPr>
          <a:xfrm>
            <a:off x="467544" y="3219822"/>
            <a:ext cx="4104456" cy="156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317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BB6F58-DFA1-4E7E-B9A8-A9B0DA264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EEF593E-574E-4DE2-A67C-71591BF0F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" y="641177"/>
            <a:ext cx="5580112" cy="261998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B6E6BF3-5A30-4F61-AC99-00E3279E87E7}"/>
              </a:ext>
            </a:extLst>
          </p:cNvPr>
          <p:cNvPicPr/>
          <p:nvPr/>
        </p:nvPicPr>
        <p:blipFill rotWithShape="1">
          <a:blip r:embed="rId3"/>
          <a:srcRect t="12201" r="18500" b="37400"/>
          <a:stretch/>
        </p:blipFill>
        <p:spPr>
          <a:xfrm>
            <a:off x="0" y="3454417"/>
            <a:ext cx="4248472" cy="16561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BD6F079-88FA-43B2-9D31-275E5726C48F}"/>
              </a:ext>
            </a:extLst>
          </p:cNvPr>
          <p:cNvPicPr/>
          <p:nvPr/>
        </p:nvPicPr>
        <p:blipFill rotWithShape="1">
          <a:blip r:embed="rId4"/>
          <a:srcRect l="4851" t="13600" r="25850" b="58400"/>
          <a:stretch/>
        </p:blipFill>
        <p:spPr>
          <a:xfrm>
            <a:off x="5685241" y="627534"/>
            <a:ext cx="3456384" cy="9300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D8F0CCB-576B-4A1D-B791-143464ECD31B}"/>
              </a:ext>
            </a:extLst>
          </p:cNvPr>
          <p:cNvPicPr/>
          <p:nvPr/>
        </p:nvPicPr>
        <p:blipFill rotWithShape="1">
          <a:blip r:embed="rId5"/>
          <a:srcRect l="5900" t="10801" r="22700" b="61200"/>
          <a:stretch/>
        </p:blipFill>
        <p:spPr>
          <a:xfrm>
            <a:off x="5739190" y="1635646"/>
            <a:ext cx="3348486" cy="93005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47D084C-1430-4C14-BE9E-95F881C7A42C}"/>
              </a:ext>
            </a:extLst>
          </p:cNvPr>
          <p:cNvPicPr/>
          <p:nvPr/>
        </p:nvPicPr>
        <p:blipFill rotWithShape="1">
          <a:blip r:embed="rId6"/>
          <a:srcRect l="3800" t="55327" r="27951" b="15097"/>
          <a:stretch/>
        </p:blipFill>
        <p:spPr>
          <a:xfrm>
            <a:off x="5724128" y="3972116"/>
            <a:ext cx="3312368" cy="104790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0B36058-D830-41AF-BD01-D03086030D28}"/>
              </a:ext>
            </a:extLst>
          </p:cNvPr>
          <p:cNvPicPr/>
          <p:nvPr/>
        </p:nvPicPr>
        <p:blipFill rotWithShape="1">
          <a:blip r:embed="rId6"/>
          <a:srcRect l="3800" t="12467" r="27951" b="50487"/>
          <a:stretch/>
        </p:blipFill>
        <p:spPr>
          <a:xfrm>
            <a:off x="5668919" y="2608173"/>
            <a:ext cx="3348487" cy="125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80680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58EEFA-561C-4776-8166-97D257972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D1BF8A-DD79-4299-BD1D-8107FFB657D0}"/>
              </a:ext>
            </a:extLst>
          </p:cNvPr>
          <p:cNvPicPr/>
          <p:nvPr/>
        </p:nvPicPr>
        <p:blipFill rotWithShape="1">
          <a:blip r:embed="rId2"/>
          <a:srcRect l="4851" t="13601" r="26901" b="58400"/>
          <a:stretch/>
        </p:blipFill>
        <p:spPr>
          <a:xfrm>
            <a:off x="395536" y="1131590"/>
            <a:ext cx="468052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8763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D66604-C3BB-4B30-83AE-100EE80AB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2D698D4-C1E2-4D6A-B5E5-BD649FB7A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99542"/>
            <a:ext cx="7740352" cy="112206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95B775D-8A85-43C1-99B2-0B648C1AD958}"/>
              </a:ext>
            </a:extLst>
          </p:cNvPr>
          <p:cNvPicPr/>
          <p:nvPr/>
        </p:nvPicPr>
        <p:blipFill rotWithShape="1">
          <a:blip r:embed="rId3"/>
          <a:srcRect l="4850" t="13601" r="21651" b="12200"/>
          <a:stretch/>
        </p:blipFill>
        <p:spPr>
          <a:xfrm>
            <a:off x="611560" y="1995686"/>
            <a:ext cx="331236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31306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F0918-7CEC-4BB6-93F5-B3899956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BEAF53E-72A7-4796-BE99-831D4C05B0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99542"/>
            <a:ext cx="8316416" cy="139063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C49EF6D-96CD-4A7A-8FA6-5D899B334EBA}"/>
              </a:ext>
            </a:extLst>
          </p:cNvPr>
          <p:cNvPicPr/>
          <p:nvPr/>
        </p:nvPicPr>
        <p:blipFill rotWithShape="1">
          <a:blip r:embed="rId3"/>
          <a:srcRect l="4200" t="12638" r="30701" b="22760"/>
          <a:stretch/>
        </p:blipFill>
        <p:spPr>
          <a:xfrm>
            <a:off x="683568" y="2283718"/>
            <a:ext cx="3528392" cy="273630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7D88FA7-A0C3-40DF-B971-91ECA41225B7}"/>
              </a:ext>
            </a:extLst>
          </p:cNvPr>
          <p:cNvPicPr/>
          <p:nvPr/>
        </p:nvPicPr>
        <p:blipFill rotWithShape="1">
          <a:blip r:embed="rId4"/>
          <a:srcRect l="4850" t="12200" r="44750" b="58400"/>
          <a:stretch/>
        </p:blipFill>
        <p:spPr>
          <a:xfrm>
            <a:off x="4644008" y="2405251"/>
            <a:ext cx="3078088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88776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2B7465-1356-465D-8ABF-B051CFC3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B82F65D-D343-48E4-84B7-F89F90DC07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79"/>
          <a:stretch/>
        </p:blipFill>
        <p:spPr>
          <a:xfrm>
            <a:off x="12576" y="746760"/>
            <a:ext cx="6804248" cy="131026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165F691-1B11-45F8-971E-60921541CBB3}"/>
              </a:ext>
            </a:extLst>
          </p:cNvPr>
          <p:cNvPicPr/>
          <p:nvPr/>
        </p:nvPicPr>
        <p:blipFill rotWithShape="1">
          <a:blip r:embed="rId3"/>
          <a:srcRect l="3800" t="13601" r="31100" b="16401"/>
          <a:stretch/>
        </p:blipFill>
        <p:spPr>
          <a:xfrm>
            <a:off x="395536" y="2283718"/>
            <a:ext cx="3281340" cy="252028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5B34E45-8664-4BE7-A134-05A68FC7D812}"/>
              </a:ext>
            </a:extLst>
          </p:cNvPr>
          <p:cNvPicPr/>
          <p:nvPr/>
        </p:nvPicPr>
        <p:blipFill rotWithShape="1">
          <a:blip r:embed="rId4"/>
          <a:srcRect l="3801" t="12201" r="38450" b="31800"/>
          <a:stretch/>
        </p:blipFill>
        <p:spPr>
          <a:xfrm>
            <a:off x="3851920" y="2318380"/>
            <a:ext cx="2736304" cy="226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3638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A13F60-CD5C-4204-93B5-7F02B1B00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A3285E6-4F31-40BB-A0D0-EFC0245D2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71550"/>
            <a:ext cx="5481240" cy="94670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085C18A-5FF2-4013-AB37-645B2DE62A48}"/>
              </a:ext>
            </a:extLst>
          </p:cNvPr>
          <p:cNvPicPr/>
          <p:nvPr/>
        </p:nvPicPr>
        <p:blipFill rotWithShape="1">
          <a:blip r:embed="rId3"/>
          <a:srcRect t="11997" b="19200"/>
          <a:stretch/>
        </p:blipFill>
        <p:spPr>
          <a:xfrm>
            <a:off x="323528" y="1985140"/>
            <a:ext cx="5777880" cy="288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09084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26FC5F-1379-4263-8753-F746DC456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2: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F57A413-7689-4E6E-B834-4AE729CAF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32" y="783306"/>
            <a:ext cx="4974337" cy="34169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29B4809-3515-478C-9B3B-26962A10E2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610"/>
          <a:stretch/>
        </p:blipFill>
        <p:spPr>
          <a:xfrm>
            <a:off x="539552" y="1046474"/>
            <a:ext cx="6660232" cy="123724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79DA878-BA2F-4846-9126-B84837A3D3C1}"/>
              </a:ext>
            </a:extLst>
          </p:cNvPr>
          <p:cNvPicPr/>
          <p:nvPr/>
        </p:nvPicPr>
        <p:blipFill rotWithShape="1">
          <a:blip r:embed="rId4"/>
          <a:srcRect t="13311" r="26725" b="20890"/>
          <a:stretch/>
        </p:blipFill>
        <p:spPr>
          <a:xfrm>
            <a:off x="395536" y="2427734"/>
            <a:ext cx="3672408" cy="237626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BABAD0F-674F-4029-8A80-22485AF73A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2901" y="617042"/>
            <a:ext cx="2561099" cy="109061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65DE94E-E41C-4B88-B8B2-2694781FDE83}"/>
              </a:ext>
            </a:extLst>
          </p:cNvPr>
          <p:cNvPicPr/>
          <p:nvPr/>
        </p:nvPicPr>
        <p:blipFill rotWithShape="1">
          <a:blip r:embed="rId6"/>
          <a:srcRect l="3800" t="13601" r="42650" b="27600"/>
          <a:stretch/>
        </p:blipFill>
        <p:spPr>
          <a:xfrm>
            <a:off x="3699032" y="2444100"/>
            <a:ext cx="275405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00177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17A000-09A9-4624-B3C7-B5BA48F4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3: SQL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DBB4F3-ACF4-4D56-9A5C-3A85D0C02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1" dirty="0"/>
              <a:t>Exercises</a:t>
            </a:r>
          </a:p>
          <a:p>
            <a:pPr lvl="1"/>
            <a:r>
              <a:rPr lang="en-US" altLang="zh-CN" sz="1800" dirty="0"/>
              <a:t>4.7, 4.16 </a:t>
            </a:r>
          </a:p>
          <a:p>
            <a:pPr lvl="1"/>
            <a:endParaRPr lang="en-US" altLang="zh-CN" sz="1800" dirty="0"/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5401125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17A000-09A9-4624-B3C7-B5BA48F4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DBB4F3-ACF4-4D56-9A5C-3A85D0C02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1" dirty="0"/>
              <a:t>Exercises</a:t>
            </a:r>
          </a:p>
          <a:p>
            <a:pPr lvl="1"/>
            <a:r>
              <a:rPr lang="en-US" altLang="zh-CN" sz="1800" dirty="0"/>
              <a:t>2.1, 2.7, 2.8, 2.9, 2.12, 2.13</a:t>
            </a:r>
          </a:p>
          <a:p>
            <a:pPr lvl="1"/>
            <a:r>
              <a:rPr lang="en-US" altLang="zh-CN" sz="1800" dirty="0"/>
              <a:t>6.11, 6.14</a:t>
            </a: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468589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2D47BB-475C-4D0C-B1FA-4F064A234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3: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BC7B4A0-0FA9-48EF-ABC3-621B16815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71550"/>
            <a:ext cx="6948264" cy="165894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E11C9F1-E5D2-4071-B240-D687125D22A9}"/>
              </a:ext>
            </a:extLst>
          </p:cNvPr>
          <p:cNvSpPr txBox="1"/>
          <p:nvPr/>
        </p:nvSpPr>
        <p:spPr>
          <a:xfrm>
            <a:off x="467544" y="2787774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</a:rPr>
              <a:t>根据</a:t>
            </a:r>
            <a:r>
              <a:rPr lang="en-US" altLang="zh-CN" sz="1600" b="1" dirty="0">
                <a:solidFill>
                  <a:srgbClr val="C00000"/>
                </a:solidFill>
              </a:rPr>
              <a:t>table</a:t>
            </a:r>
            <a:r>
              <a:rPr lang="zh-CN" altLang="en-US" sz="1600" b="1" dirty="0">
                <a:solidFill>
                  <a:srgbClr val="C00000"/>
                </a:solidFill>
              </a:rPr>
              <a:t>定义语句书写即可，注意标明主码和外码！</a:t>
            </a:r>
          </a:p>
        </p:txBody>
      </p:sp>
    </p:spTree>
    <p:extLst>
      <p:ext uri="{BB962C8B-B14F-4D97-AF65-F5344CB8AC3E}">
        <p14:creationId xmlns:p14="http://schemas.microsoft.com/office/powerpoint/2010/main" val="757448512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670828-3E90-4935-BCC3-18A67B0A6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3: SQL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75BE4CB-AD52-414F-8F95-EBE7D9D65E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99542"/>
            <a:ext cx="7380312" cy="21983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5328AB2-7D48-4256-8CF5-D3F7409EA6F4}"/>
              </a:ext>
            </a:extLst>
          </p:cNvPr>
          <p:cNvPicPr/>
          <p:nvPr/>
        </p:nvPicPr>
        <p:blipFill rotWithShape="1">
          <a:blip r:embed="rId3"/>
          <a:srcRect l="4851" t="37400" r="29000" b="38800"/>
          <a:stretch/>
        </p:blipFill>
        <p:spPr>
          <a:xfrm>
            <a:off x="611560" y="3147814"/>
            <a:ext cx="453650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6160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3D574F-D0D6-4957-AED2-D5700139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Quiz 1: Relational DB Design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6CA0677-31A0-4063-947A-B566053E2C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699542"/>
                <a:ext cx="8208912" cy="3805070"/>
              </a:xfrm>
            </p:spPr>
            <p:txBody>
              <a:bodyPr/>
              <a:lstStyle/>
              <a:p>
                <a:r>
                  <a:rPr lang="en-US" altLang="zh-CN" sz="1800" b="1" dirty="0"/>
                  <a:t>Given the relational schema R&lt;U, F&gt;, U={A,B,C,D,E }, F={AC</a:t>
                </a:r>
                <a14:m>
                  <m:oMath xmlns:m="http://schemas.openxmlformats.org/officeDocument/2006/math">
                    <m:r>
                      <a:rPr lang="en-US" altLang="zh-CN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800" b="1" dirty="0"/>
                  <a:t>BD, B</a:t>
                </a:r>
                <a:r>
                  <a:rPr lang="en-US" altLang="zh-CN" sz="18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800" b="1" dirty="0"/>
                  <a:t>C, C</a:t>
                </a:r>
                <a:r>
                  <a:rPr lang="en-US" altLang="zh-CN" sz="18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800" b="1" dirty="0"/>
                  <a:t>D, B</a:t>
                </a:r>
                <a:r>
                  <a:rPr lang="en-US" altLang="zh-CN" sz="18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800" b="1" dirty="0"/>
                  <a:t>E}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Use Armstrong axioms and related rules to prove the functional dependency AC</a:t>
                </a:r>
                <a:r>
                  <a:rPr lang="en-US" altLang="zh-CN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600" dirty="0"/>
                  <a:t>E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Compute (A)</a:t>
                </a:r>
                <a:r>
                  <a:rPr lang="en-US" altLang="zh-CN" sz="1600" baseline="30000" dirty="0"/>
                  <a:t>+</a:t>
                </a:r>
                <a:r>
                  <a:rPr lang="en-US" altLang="zh-CN" sz="1600" dirty="0"/>
                  <a:t> and (AC)</a:t>
                </a:r>
                <a:r>
                  <a:rPr lang="en-US" altLang="zh-CN" sz="1600" baseline="30000" dirty="0"/>
                  <a:t>+</a:t>
                </a:r>
                <a:endParaRPr lang="en-US" altLang="zh-CN" sz="1600" dirty="0"/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Find a canonical cover F</a:t>
                </a:r>
                <a:r>
                  <a:rPr lang="en-US" altLang="zh-CN" sz="1600" baseline="-25000" dirty="0"/>
                  <a:t>c</a:t>
                </a:r>
                <a:r>
                  <a:rPr lang="en-US" altLang="zh-CN" sz="1600" dirty="0"/>
                  <a:t> of F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Find all candidate keys, and point out R is in which normal form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Decompose R into 3NF such that the decomposition is lossless-join and dependency preserving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*Give related explanation or proof that the above decomposition is lossless-join and dependency preserving</a:t>
                </a:r>
              </a:p>
              <a:p>
                <a:pPr marL="800100" lvl="1" indent="-342900">
                  <a:buFont typeface="+mj-lt"/>
                  <a:buAutoNum type="alphaLcParenR"/>
                </a:pPr>
                <a:r>
                  <a:rPr lang="en-US" altLang="zh-CN" sz="1600" dirty="0"/>
                  <a:t>*Decompose the relation into relations in BCNF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6CA0677-31A0-4063-947A-B566053E2C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699542"/>
                <a:ext cx="8208912" cy="3805070"/>
              </a:xfrm>
              <a:blipFill>
                <a:blip r:embed="rId2"/>
                <a:stretch>
                  <a:fillRect l="-445" t="-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8148193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720B18-0AB1-479C-9F45-35ED834AA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Quiz 1: Relational DB Design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5321329-0784-471F-91DC-2AC70ECDFE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+mj-lt"/>
                  <a:buAutoNum type="alphaLcParenR"/>
                </a:pPr>
                <a:r>
                  <a:rPr lang="zh-CN" altLang="en-US" sz="1600" dirty="0"/>
                  <a:t>由</a:t>
                </a:r>
                <a:r>
                  <a:rPr lang="en-US" altLang="zh-CN" sz="1600" dirty="0"/>
                  <a:t>AC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600" dirty="0"/>
                  <a:t>BD</a:t>
                </a:r>
                <a:r>
                  <a:rPr lang="zh-CN" altLang="en-US" sz="1600" dirty="0"/>
                  <a:t>得</a:t>
                </a:r>
                <a:r>
                  <a:rPr lang="en-US" altLang="zh-CN" sz="1600" dirty="0"/>
                  <a:t>AC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600" dirty="0"/>
                  <a:t>B(</a:t>
                </a:r>
                <a:r>
                  <a:rPr lang="zh-CN" altLang="en-US" sz="1600" dirty="0"/>
                  <a:t>分解规则</a:t>
                </a:r>
                <a:r>
                  <a:rPr lang="en-US" altLang="zh-CN" sz="1600" dirty="0"/>
                  <a:t>)</a:t>
                </a:r>
                <a:r>
                  <a:rPr lang="zh-CN" altLang="en-US" sz="1600" dirty="0"/>
                  <a:t>；再由</a:t>
                </a:r>
                <a:r>
                  <a:rPr lang="en-US" altLang="zh-CN" sz="1600" dirty="0"/>
                  <a:t>B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zh-CN" sz="1600" dirty="0"/>
                  <a:t>E</a:t>
                </a:r>
                <a:r>
                  <a:rPr lang="zh-CN" altLang="en-US" sz="1600" dirty="0"/>
                  <a:t>，则有</a:t>
                </a:r>
                <a:r>
                  <a:rPr lang="en-US" altLang="zh-CN" sz="1600" dirty="0"/>
                  <a:t>AC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600" dirty="0"/>
                  <a:t>E</a:t>
                </a:r>
                <a:r>
                  <a:rPr lang="zh-CN" altLang="en-US" sz="1600" dirty="0"/>
                  <a:t>（传递规则）</a:t>
                </a:r>
              </a:p>
              <a:p>
                <a:pPr>
                  <a:buFont typeface="+mj-lt"/>
                  <a:buAutoNum type="alphaLcParenR"/>
                </a:pPr>
                <a:r>
                  <a:rPr lang="en-US" altLang="zh-CN" sz="1600" dirty="0"/>
                  <a:t>(A)</a:t>
                </a:r>
                <a:r>
                  <a:rPr lang="en-US" altLang="zh-CN" sz="1600" baseline="30000" dirty="0"/>
                  <a:t>+</a:t>
                </a:r>
                <a:r>
                  <a:rPr lang="en-US" altLang="zh-CN" sz="1600" dirty="0"/>
                  <a:t> =A, (AC)</a:t>
                </a:r>
                <a:r>
                  <a:rPr lang="en-US" altLang="zh-CN" sz="1600" baseline="30000" dirty="0"/>
                  <a:t>+</a:t>
                </a:r>
                <a:r>
                  <a:rPr lang="en-US" altLang="zh-CN" sz="1600" dirty="0"/>
                  <a:t>=ABCDE </a:t>
                </a:r>
              </a:p>
              <a:p>
                <a:pPr>
                  <a:buFont typeface="+mj-lt"/>
                  <a:buAutoNum type="alphaLcParenR"/>
                </a:pPr>
                <a:r>
                  <a:rPr lang="zh-CN" altLang="en-US" sz="1600" dirty="0"/>
                  <a:t>对</a:t>
                </a:r>
                <a:r>
                  <a:rPr lang="en-US" altLang="zh-CN" sz="1600" dirty="0"/>
                  <a:t>R&lt;U, F&gt;</a:t>
                </a:r>
                <a:r>
                  <a:rPr lang="zh-CN" altLang="en-US" sz="1600" dirty="0"/>
                  <a:t>中的函数依赖集</a:t>
                </a:r>
                <a:r>
                  <a:rPr lang="en-US" altLang="zh-CN" sz="1600" dirty="0"/>
                  <a:t>F</a:t>
                </a:r>
                <a:r>
                  <a:rPr lang="zh-CN" altLang="en-US" sz="1600" dirty="0"/>
                  <a:t>进行极小化处理，得最小依赖集</a:t>
                </a:r>
                <a:r>
                  <a:rPr lang="en-US" altLang="zh-CN" sz="1600" dirty="0"/>
                  <a:t>Fc={AC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600" dirty="0"/>
                  <a:t>B, B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600" dirty="0"/>
                  <a:t>CE, C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600" dirty="0"/>
                  <a:t>D}</a:t>
                </a:r>
                <a:r>
                  <a:rPr lang="zh-CN" altLang="en-US" sz="1600" dirty="0"/>
                  <a:t>，仍记为</a:t>
                </a:r>
                <a:r>
                  <a:rPr lang="en-US" altLang="zh-CN" sz="1600" dirty="0"/>
                  <a:t>F</a:t>
                </a:r>
                <a:r>
                  <a:rPr lang="zh-CN" altLang="en-US" sz="1600" dirty="0"/>
                  <a:t>（可以有多种答案）</a:t>
                </a:r>
              </a:p>
              <a:p>
                <a:pPr>
                  <a:buFont typeface="+mj-lt"/>
                  <a:buAutoNum type="alphaLcParenR"/>
                </a:pPr>
                <a:r>
                  <a:rPr lang="en-US" altLang="zh-CN" sz="1600" dirty="0"/>
                  <a:t>R</a:t>
                </a:r>
                <a:r>
                  <a:rPr lang="zh-CN" altLang="en-US" sz="1600" dirty="0"/>
                  <a:t>的候选码有：</a:t>
                </a:r>
                <a:r>
                  <a:rPr lang="en-US" altLang="zh-CN" sz="1600" dirty="0"/>
                  <a:t>AC</a:t>
                </a:r>
                <a:r>
                  <a:rPr lang="zh-CN" altLang="en-US" sz="1600" dirty="0"/>
                  <a:t>、</a:t>
                </a:r>
                <a:r>
                  <a:rPr lang="en-US" altLang="zh-CN" sz="1600" dirty="0"/>
                  <a:t>AB</a:t>
                </a:r>
                <a:r>
                  <a:rPr lang="zh-CN" altLang="en-US" sz="1600" dirty="0"/>
                  <a:t>；主属性为</a:t>
                </a:r>
                <a:r>
                  <a:rPr lang="en-US" altLang="zh-CN" sz="1600" dirty="0"/>
                  <a:t>A</a:t>
                </a:r>
                <a:r>
                  <a:rPr lang="zh-CN" altLang="en-US" sz="1600" dirty="0"/>
                  <a:t>、</a:t>
                </a:r>
                <a:r>
                  <a:rPr lang="en-US" altLang="zh-CN" sz="1600" dirty="0"/>
                  <a:t>B</a:t>
                </a:r>
                <a:r>
                  <a:rPr lang="zh-CN" altLang="en-US" sz="1600" dirty="0"/>
                  <a:t>、</a:t>
                </a:r>
                <a:r>
                  <a:rPr lang="en-US" altLang="zh-CN" sz="1600" dirty="0"/>
                  <a:t>C</a:t>
                </a:r>
                <a:r>
                  <a:rPr lang="zh-CN" altLang="en-US" sz="1600" dirty="0"/>
                  <a:t>。由</a:t>
                </a:r>
                <a:r>
                  <a:rPr lang="en-US" altLang="zh-CN" sz="1600" dirty="0"/>
                  <a:t>C</a:t>
                </a:r>
                <a14:m>
                  <m:oMath xmlns:m="http://schemas.openxmlformats.org/officeDocument/2006/math">
                    <m:r>
                      <a:rPr lang="en-US" altLang="zh-CN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600" dirty="0"/>
                  <a:t>D</a:t>
                </a:r>
                <a:r>
                  <a:rPr lang="zh-CN" altLang="en-US" sz="1600" dirty="0"/>
                  <a:t>可见，非主属性</a:t>
                </a:r>
                <a:r>
                  <a:rPr lang="en-US" altLang="zh-CN" sz="1600" dirty="0"/>
                  <a:t>D</a:t>
                </a:r>
                <a:r>
                  <a:rPr lang="zh-CN" altLang="en-US" sz="1600" dirty="0"/>
                  <a:t>对码</a:t>
                </a:r>
                <a:r>
                  <a:rPr lang="en-US" altLang="zh-CN" sz="1600" dirty="0"/>
                  <a:t>AC</a:t>
                </a:r>
                <a:r>
                  <a:rPr lang="zh-CN" altLang="en-US" sz="1600" dirty="0"/>
                  <a:t>为部分函数依赖，故</a:t>
                </a:r>
                <a:r>
                  <a:rPr lang="en-US" altLang="zh-CN" sz="1600" dirty="0"/>
                  <a:t>R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</m:oMath>
                </a14:m>
                <a:r>
                  <a:rPr lang="en-US" altLang="zh-CN" sz="1600" dirty="0"/>
                  <a:t>2NF, R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altLang="zh-CN" sz="1600" dirty="0"/>
                  <a:t>1NF</a:t>
                </a:r>
                <a:endParaRPr lang="zh-CN" altLang="en-US" sz="1600" dirty="0"/>
              </a:p>
              <a:p>
                <a:pPr>
                  <a:buFont typeface="+mj-lt"/>
                  <a:buAutoNum type="alphaLcParenR"/>
                </a:pPr>
                <a:r>
                  <a:rPr lang="zh-CN" altLang="en-US" sz="1600" dirty="0"/>
                  <a:t>将关系模式</a:t>
                </a:r>
                <a:r>
                  <a:rPr lang="en-US" altLang="zh-CN" sz="1600" dirty="0"/>
                  <a:t>R</a:t>
                </a:r>
                <a:r>
                  <a:rPr lang="zh-CN" altLang="en-US" sz="1600" dirty="0"/>
                  <a:t>分解为</a:t>
                </a:r>
                <a:r>
                  <a:rPr lang="en-US" altLang="zh-CN" sz="1600" dirty="0"/>
                  <a:t>3NF</a:t>
                </a:r>
                <a:r>
                  <a:rPr lang="zh-CN" altLang="en-US" sz="1600" dirty="0"/>
                  <a:t>：全部属性均在</a:t>
                </a:r>
                <a:r>
                  <a:rPr lang="en-US" altLang="zh-CN" sz="1600" dirty="0"/>
                  <a:t>F</a:t>
                </a:r>
                <a:r>
                  <a:rPr lang="zh-CN" altLang="en-US" sz="1600" dirty="0"/>
                  <a:t>中出现了；不存在</a:t>
                </a:r>
                <a:r>
                  <a:rPr lang="en-US" altLang="zh-CN" sz="1600" dirty="0"/>
                  <a:t>X→A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</m:oMath>
                </a14:m>
                <a:r>
                  <a:rPr lang="en-US" altLang="zh-CN" sz="1600" dirty="0"/>
                  <a:t>F</a:t>
                </a:r>
                <a:r>
                  <a:rPr lang="zh-CN" altLang="en-US" sz="1600" dirty="0"/>
                  <a:t>，且</a:t>
                </a:r>
                <a:r>
                  <a:rPr lang="en-US" altLang="zh-CN" sz="1600" dirty="0"/>
                  <a:t>XA=U</a:t>
                </a:r>
                <a:r>
                  <a:rPr lang="zh-CN" altLang="en-US" sz="1600" dirty="0"/>
                  <a:t>。则对</a:t>
                </a:r>
                <a:r>
                  <a:rPr lang="en-US" altLang="zh-CN" sz="1600" dirty="0"/>
                  <a:t>F</a:t>
                </a:r>
                <a:r>
                  <a:rPr lang="zh-CN" altLang="en-US" sz="1600" dirty="0"/>
                  <a:t>按相同左部原则分组，有</a:t>
                </a:r>
              </a:p>
              <a:p>
                <a:pPr marL="0" indent="0">
                  <a:buNone/>
                </a:pPr>
                <a:r>
                  <a:rPr lang="en-US" altLang="zh-CN" sz="1600" dirty="0"/>
                  <a:t>	U1={A,B,C}, F1={AC → B, B → C }</a:t>
                </a:r>
              </a:p>
              <a:p>
                <a:pPr marL="0" indent="0">
                  <a:buNone/>
                </a:pPr>
                <a:r>
                  <a:rPr lang="en-US" altLang="zh-CN" sz="1600" dirty="0"/>
                  <a:t>	U2={B,C,E}, F2={B → C, B → E }</a:t>
                </a:r>
              </a:p>
              <a:p>
                <a:pPr marL="0" indent="0">
                  <a:buNone/>
                </a:pPr>
                <a:r>
                  <a:rPr lang="en-US" altLang="zh-CN" sz="1600" dirty="0"/>
                  <a:t>	U3={C,D}, F3={C → D }</a:t>
                </a:r>
              </a:p>
              <a:p>
                <a:pPr marL="0" indent="0">
                  <a:buNone/>
                </a:pPr>
                <a:r>
                  <a:rPr lang="zh-CN" altLang="en-US" sz="1600" dirty="0"/>
                  <a:t>      分解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altLang="zh-CN" sz="1600" dirty="0"/>
                  <a:t>={R1&lt;U1,F1&gt;, R2&lt;U2,F2&gt;, R3&lt;U3,F3&gt;}</a:t>
                </a:r>
                <a:r>
                  <a:rPr lang="zh-CN" altLang="en-US" sz="1600" dirty="0"/>
                  <a:t>为保持函数依赖的分解。</a:t>
                </a:r>
              </a:p>
              <a:p>
                <a:pPr>
                  <a:buFont typeface="+mj-lt"/>
                  <a:buAutoNum type="alphaLcParenR" startAt="6"/>
                </a:pPr>
                <a:r>
                  <a:rPr lang="zh-CN" altLang="en-US" sz="1600" dirty="0"/>
                  <a:t>由于码</a:t>
                </a:r>
                <a:r>
                  <a:rPr lang="en-US" altLang="zh-CN" sz="1600" dirty="0"/>
                  <a:t>AC</a:t>
                </a:r>
                <a:r>
                  <a:rPr lang="zh-CN" altLang="en-US" sz="1600" dirty="0"/>
                  <a:t>、</a:t>
                </a:r>
                <a:r>
                  <a:rPr lang="en-US" altLang="zh-CN" sz="1600" dirty="0"/>
                  <a:t>AB</a:t>
                </a:r>
                <a:r>
                  <a:rPr lang="zh-CN" altLang="en-US" sz="1600" dirty="0"/>
                  <a:t>都包含在</a:t>
                </a:r>
                <a:r>
                  <a:rPr lang="en-US" altLang="zh-CN" sz="1600" dirty="0"/>
                  <a:t>U1</a:t>
                </a:r>
                <a:r>
                  <a:rPr lang="zh-CN" altLang="en-US" sz="1600" dirty="0"/>
                  <a:t>中，由检测算法可以找到相应表中的一行可以成为</a:t>
                </a:r>
                <a:r>
                  <a:rPr lang="en-US" altLang="zh-CN" sz="1600" dirty="0"/>
                  <a:t>a1, a2, a3, a4, a5</a:t>
                </a:r>
                <a:r>
                  <a:rPr lang="zh-CN" altLang="en-US" sz="1600" dirty="0"/>
                  <a:t>（用表格法），分解</a:t>
                </a: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zh-CN" altLang="en-US" sz="1600" dirty="0"/>
                  <a:t>同时具有无损连接性。</a:t>
                </a:r>
                <a:endParaRPr lang="en-US" altLang="zh-CN" sz="1600" dirty="0"/>
              </a:p>
              <a:p>
                <a:pPr>
                  <a:buFont typeface="+mj-lt"/>
                  <a:buAutoNum type="alphaLcParenR" startAt="6"/>
                </a:pPr>
                <a:r>
                  <a:rPr lang="en-US" altLang="zh-CN" sz="1600" dirty="0"/>
                  <a:t>U1={A, B, C, D}, U2={B, C, E}, U2={C, D}</a:t>
                </a:r>
                <a:r>
                  <a:rPr lang="zh-CN" altLang="en-US" sz="1600"/>
                  <a:t>。</a:t>
                </a:r>
                <a:endParaRPr lang="zh-CN" altLang="en-US" sz="1600" dirty="0"/>
              </a:p>
              <a:p>
                <a:pPr>
                  <a:buFont typeface="+mj-lt"/>
                  <a:buAutoNum type="alphaLcParenR" startAt="6"/>
                </a:pPr>
                <a:endParaRPr lang="zh-CN" altLang="en-US" sz="1600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5321329-0784-471F-91DC-2AC70ECDFE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4" t="-481" b="-134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9405086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881614-1FA1-44F5-A6DE-A9A5E8998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4: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CE19D0-9F7D-4AB3-BB68-62775ECB3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789553"/>
            <a:ext cx="7920880" cy="38050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sz="1800" dirty="0"/>
              <a:t>R&lt;U,F&gt;, U={A,B,C,D,E}, F={A→C, B→C, C→D, DE→C, CE→A}, and a decomposition of R: </a:t>
            </a:r>
            <a:r>
              <a:rPr lang="el-GR" altLang="zh-CN" sz="1800" dirty="0"/>
              <a:t>ρ={</a:t>
            </a:r>
            <a:r>
              <a:rPr lang="en-US" altLang="zh-CN" sz="1800" dirty="0"/>
              <a:t>R1(A,D), R2(A,B), R3(B,E), R4(C,D,E), R5(A,E)}. </a:t>
            </a:r>
            <a:r>
              <a:rPr lang="el-GR" altLang="zh-CN" sz="1800" dirty="0"/>
              <a:t>ρ </a:t>
            </a:r>
            <a:r>
              <a:rPr lang="en-US" altLang="zh-CN" sz="1800" dirty="0"/>
              <a:t>is a lossless-join decomposition or a lossy one ?</a:t>
            </a:r>
          </a:p>
          <a:p>
            <a:pPr lvl="1">
              <a:spcBef>
                <a:spcPts val="600"/>
              </a:spcBef>
            </a:pPr>
            <a:r>
              <a:rPr lang="el-GR" altLang="zh-CN" sz="1600" dirty="0"/>
              <a:t>ρ </a:t>
            </a:r>
            <a:r>
              <a:rPr lang="en-US" altLang="zh-CN" sz="1600" dirty="0"/>
              <a:t>is a lossless-join decomposition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CBD4EC8-9E0F-4A5B-B802-A8B54323C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139702"/>
            <a:ext cx="6156176" cy="280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22160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881614-1FA1-44F5-A6DE-A9A5E8998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4: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CE19D0-9F7D-4AB3-BB68-62775ECB3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789553"/>
            <a:ext cx="7920880" cy="380507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sz="1800" dirty="0"/>
              <a:t>R&lt;U,F&gt;, U={A,B,C,D}, F={A→B, A→C, C→D}, </a:t>
            </a:r>
            <a:r>
              <a:rPr lang="el-GR" altLang="zh-CN" sz="1800" dirty="0"/>
              <a:t>ρ={</a:t>
            </a:r>
            <a:r>
              <a:rPr lang="en-US" altLang="zh-CN" sz="1800" dirty="0"/>
              <a:t>R1(A,B), R2(B,C), R3(C,D)}. </a:t>
            </a:r>
            <a:r>
              <a:rPr lang="el-GR" altLang="zh-CN" sz="1800" dirty="0"/>
              <a:t>ρ </a:t>
            </a:r>
            <a:r>
              <a:rPr lang="en-US" altLang="zh-CN" sz="1800" dirty="0"/>
              <a:t>is a lossless-join decomposition or a lossy one?</a:t>
            </a:r>
          </a:p>
          <a:p>
            <a:pPr lvl="1">
              <a:spcBef>
                <a:spcPts val="600"/>
              </a:spcBef>
            </a:pPr>
            <a:r>
              <a:rPr lang="el-GR" altLang="zh-CN" sz="1600" dirty="0"/>
              <a:t>ρ </a:t>
            </a:r>
            <a:r>
              <a:rPr lang="en-US" altLang="zh-CN" sz="1600" dirty="0"/>
              <a:t>is a lossy-join decomposition</a:t>
            </a:r>
            <a:endParaRPr lang="zh-CN" altLang="en-US" sz="14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24A7DAA-400C-46E5-AB62-064AB4774E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55" y="1923678"/>
            <a:ext cx="7095009" cy="249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393032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E3441F-9C6E-45C4-BE73-2C152666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5: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CC6037-97D0-474F-B4AD-344AE8B0B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1" dirty="0"/>
              <a:t>Exercises (</a:t>
            </a:r>
            <a:r>
              <a:rPr lang="zh-CN" altLang="en-US" sz="2000" b="1" dirty="0"/>
              <a:t>不提交</a:t>
            </a:r>
            <a:r>
              <a:rPr lang="en-US" altLang="zh-CN" sz="2000" b="1" dirty="0"/>
              <a:t>)</a:t>
            </a:r>
          </a:p>
          <a:p>
            <a:pPr lvl="1"/>
            <a:r>
              <a:rPr lang="en-US" altLang="zh-CN" sz="1800" dirty="0"/>
              <a:t>8.1, 8.6,</a:t>
            </a:r>
            <a:r>
              <a:rPr lang="zh-CN" altLang="en-US" sz="1800" dirty="0"/>
              <a:t> </a:t>
            </a:r>
            <a:r>
              <a:rPr lang="en-US" altLang="zh-CN" sz="1800" dirty="0"/>
              <a:t>8.27</a:t>
            </a:r>
          </a:p>
          <a:p>
            <a:pPr lvl="1"/>
            <a:r>
              <a:rPr lang="en-US" altLang="zh-CN" sz="1800" dirty="0"/>
              <a:t>8.29 (a,</a:t>
            </a:r>
            <a:r>
              <a:rPr lang="zh-CN" altLang="en-US" sz="1800" dirty="0"/>
              <a:t> </a:t>
            </a:r>
            <a:r>
              <a:rPr lang="en-US" altLang="zh-CN" sz="1800" dirty="0"/>
              <a:t>b,</a:t>
            </a:r>
            <a:r>
              <a:rPr lang="zh-CN" altLang="en-US" sz="1800" dirty="0"/>
              <a:t> </a:t>
            </a:r>
            <a:r>
              <a:rPr lang="en-US" altLang="zh-CN" sz="1800" dirty="0"/>
              <a:t>c,</a:t>
            </a:r>
            <a:r>
              <a:rPr lang="zh-CN" altLang="en-US" sz="1800" dirty="0"/>
              <a:t> </a:t>
            </a:r>
            <a:r>
              <a:rPr lang="en-US" altLang="zh-CN" sz="1800" dirty="0"/>
              <a:t>d)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198152035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52852-D1CF-4E16-94F8-71E324DF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5: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A8177ED-B7C7-4022-ACA4-C136ED855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648412"/>
            <a:ext cx="5400600" cy="87768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07F1E4D-F12E-43B5-8A26-4DD389209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397" y="1427315"/>
            <a:ext cx="5257699" cy="647289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B21952A-B197-4D4D-AC43-12A242C81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331421"/>
              </p:ext>
            </p:extLst>
          </p:nvPr>
        </p:nvGraphicFramePr>
        <p:xfrm>
          <a:off x="611560" y="2427734"/>
          <a:ext cx="3456384" cy="108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0829305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20805899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838871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0930605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13142709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523322997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C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D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E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0167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b14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b15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74838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b22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b23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586182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2B05E46-07C3-423B-AF72-951B5539B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373690"/>
              </p:ext>
            </p:extLst>
          </p:nvPr>
        </p:nvGraphicFramePr>
        <p:xfrm>
          <a:off x="611560" y="3651870"/>
          <a:ext cx="3456384" cy="1142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0829305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20805899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838871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0930605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13142709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523322997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C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D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E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0167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b14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b15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748388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trike="sngStrike" dirty="0">
                          <a:solidFill>
                            <a:srgbClr val="C00000"/>
                          </a:solidFill>
                        </a:rPr>
                        <a:t>b22</a:t>
                      </a:r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trike="sngStrike" dirty="0">
                          <a:solidFill>
                            <a:srgbClr val="C00000"/>
                          </a:solidFill>
                        </a:rPr>
                        <a:t>b23</a:t>
                      </a:r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586182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B7064824-E4C8-455F-A132-D2DCF55F2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43635"/>
              </p:ext>
            </p:extLst>
          </p:nvPr>
        </p:nvGraphicFramePr>
        <p:xfrm>
          <a:off x="5076056" y="2389926"/>
          <a:ext cx="3456384" cy="1142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0829305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20805899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838871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0930605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13142709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523322997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C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D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E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0167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trike="sngStrike" dirty="0">
                          <a:solidFill>
                            <a:srgbClr val="C00000"/>
                          </a:solidFill>
                        </a:rPr>
                        <a:t>b14</a:t>
                      </a:r>
                      <a:r>
                        <a:rPr lang="en-US" altLang="zh-CN" sz="1400" dirty="0"/>
                        <a:t>a4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b15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748388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586182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F7B449E3-7A30-4A6C-98E7-75E1900D4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561883"/>
              </p:ext>
            </p:extLst>
          </p:nvPr>
        </p:nvGraphicFramePr>
        <p:xfrm>
          <a:off x="5076056" y="3661768"/>
          <a:ext cx="3456384" cy="1142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0829305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20805899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8388712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80930605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13142709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523322997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B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C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D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E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0167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trike="sngStrike" dirty="0">
                          <a:solidFill>
                            <a:srgbClr val="C00000"/>
                          </a:solidFill>
                        </a:rPr>
                        <a:t>b15</a:t>
                      </a:r>
                      <a:r>
                        <a:rPr lang="en-US" altLang="zh-CN" sz="1400" dirty="0"/>
                        <a:t>a5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748388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r2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a1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a3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a5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586182"/>
                  </a:ext>
                </a:extLst>
              </a:tr>
            </a:tbl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26AE9A41-F9C9-4AD3-9A3E-F01C23455E88}"/>
              </a:ext>
            </a:extLst>
          </p:cNvPr>
          <p:cNvSpPr/>
          <p:nvPr/>
        </p:nvSpPr>
        <p:spPr>
          <a:xfrm>
            <a:off x="467544" y="4232883"/>
            <a:ext cx="3744416" cy="6472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BD65D60-5771-4352-ADDD-3A37626D3615}"/>
              </a:ext>
            </a:extLst>
          </p:cNvPr>
          <p:cNvSpPr/>
          <p:nvPr/>
        </p:nvSpPr>
        <p:spPr>
          <a:xfrm>
            <a:off x="4932040" y="3899340"/>
            <a:ext cx="3744416" cy="64728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683CF6B-D77B-493F-9E59-74CB84EDC358}"/>
              </a:ext>
            </a:extLst>
          </p:cNvPr>
          <p:cNvSpPr txBox="1"/>
          <p:nvPr/>
        </p:nvSpPr>
        <p:spPr>
          <a:xfrm>
            <a:off x="203981" y="2047949"/>
            <a:ext cx="15132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参考答案：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2621598516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52852-D1CF-4E16-94F8-71E324DF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5: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F4DEB32-7E35-48F7-81C6-ED43AECFE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99542"/>
            <a:ext cx="5262165" cy="142682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4CAFFB8-429A-4F3C-B1F6-608C18F59AAD}"/>
              </a:ext>
            </a:extLst>
          </p:cNvPr>
          <p:cNvSpPr txBox="1"/>
          <p:nvPr/>
        </p:nvSpPr>
        <p:spPr>
          <a:xfrm>
            <a:off x="539552" y="2571750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600" b="1" dirty="0"/>
              <a:t>参考答案：</a:t>
            </a:r>
            <a:endParaRPr lang="en-US" altLang="zh-CN" sz="1600" b="1" dirty="0"/>
          </a:p>
          <a:p>
            <a:pPr>
              <a:spcBef>
                <a:spcPts val="600"/>
              </a:spcBef>
            </a:pPr>
            <a:r>
              <a:rPr lang="en-US" altLang="zh-CN" sz="1600" dirty="0"/>
              <a:t>F</a:t>
            </a:r>
            <a:r>
              <a:rPr lang="zh-CN" altLang="en-US" sz="1600" dirty="0"/>
              <a:t>的闭包可以根据</a:t>
            </a:r>
            <a:r>
              <a:rPr lang="en-US" altLang="zh-CN" sz="1600" dirty="0"/>
              <a:t>Armstrong’s Axioms</a:t>
            </a:r>
            <a:r>
              <a:rPr lang="zh-CN" altLang="en-US" sz="1600" dirty="0"/>
              <a:t>逐个推导，也可以通过属性的闭包计算。不要求推出所有函数依赖，熟悉推导过程即可。</a:t>
            </a:r>
            <a:endParaRPr lang="en-US" altLang="zh-CN" sz="1600" dirty="0"/>
          </a:p>
          <a:p>
            <a:pPr>
              <a:spcBef>
                <a:spcPts val="600"/>
              </a:spcBef>
            </a:pPr>
            <a:r>
              <a:rPr lang="en-US" altLang="zh-CN" sz="1600" dirty="0"/>
              <a:t>R</a:t>
            </a:r>
            <a:r>
              <a:rPr lang="zh-CN" altLang="en-US" sz="1600" dirty="0"/>
              <a:t>的候选码为：</a:t>
            </a:r>
            <a:r>
              <a:rPr lang="en-US" altLang="zh-CN" sz="1600" dirty="0"/>
              <a:t>A, BC, CD</a:t>
            </a:r>
            <a:r>
              <a:rPr lang="zh-CN" altLang="en-US" sz="1600" dirty="0"/>
              <a:t>和</a:t>
            </a:r>
            <a:r>
              <a:rPr lang="en-US" altLang="zh-CN" sz="1600" dirty="0"/>
              <a:t>E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50041968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52852-D1CF-4E16-94F8-71E324DF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5: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D8A7756-A6B1-4288-8335-4C4F14D13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43558"/>
            <a:ext cx="4307979" cy="31734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DE7D310-7967-4E76-80E5-10C96EBEBDB5}"/>
              </a:ext>
            </a:extLst>
          </p:cNvPr>
          <p:cNvSpPr txBox="1"/>
          <p:nvPr/>
        </p:nvSpPr>
        <p:spPr>
          <a:xfrm>
            <a:off x="323528" y="1635646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600" b="1" dirty="0"/>
              <a:t>参考答案：</a:t>
            </a:r>
            <a:r>
              <a:rPr lang="en-US" altLang="zh-CN" sz="1600" b="1" dirty="0"/>
              <a:t>BD</a:t>
            </a:r>
          </a:p>
        </p:txBody>
      </p:sp>
    </p:spTree>
    <p:extLst>
      <p:ext uri="{BB962C8B-B14F-4D97-AF65-F5344CB8AC3E}">
        <p14:creationId xmlns:p14="http://schemas.microsoft.com/office/powerpoint/2010/main" val="209775238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17A000-09A9-4624-B3C7-B5BA48F4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DBB4F3-ACF4-4D56-9A5C-3A85D0C02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38888"/>
            <a:ext cx="8568952" cy="3805070"/>
          </a:xfrm>
        </p:spPr>
        <p:txBody>
          <a:bodyPr/>
          <a:lstStyle/>
          <a:p>
            <a:r>
              <a:rPr lang="en-US" altLang="zh-CN" sz="2000" dirty="0"/>
              <a:t>2.1 </a:t>
            </a:r>
            <a:r>
              <a:rPr lang="zh-CN" altLang="en-US" sz="2000" dirty="0"/>
              <a:t>考虑图</a:t>
            </a:r>
            <a:r>
              <a:rPr lang="en-US" altLang="zh-CN" sz="2000" dirty="0"/>
              <a:t>2-14</a:t>
            </a:r>
            <a:r>
              <a:rPr lang="zh-CN" altLang="en-US" sz="2000" dirty="0"/>
              <a:t>所示关系数据库。这些关系上适当的主码是什么？</a:t>
            </a:r>
            <a:endParaRPr lang="en-US" altLang="zh-CN" sz="20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pPr lvl="1"/>
            <a:endParaRPr lang="en-US" altLang="zh-CN" sz="1800" dirty="0"/>
          </a:p>
          <a:p>
            <a:r>
              <a:rPr lang="en-US" altLang="zh-CN" sz="2000" dirty="0"/>
              <a:t>2.7</a:t>
            </a:r>
            <a:r>
              <a:rPr lang="zh-CN" altLang="en-US" sz="2000" dirty="0"/>
              <a:t>考虑图</a:t>
            </a:r>
            <a:r>
              <a:rPr lang="en-US" altLang="zh-CN" sz="2000" dirty="0"/>
              <a:t>2-14</a:t>
            </a:r>
            <a:r>
              <a:rPr lang="zh-CN" altLang="en-US" sz="2000" dirty="0"/>
              <a:t>所示关系数据库。给出关系代数表达式来表示下列每一个查询：</a:t>
            </a:r>
            <a:endParaRPr lang="en-US" altLang="zh-CN" sz="2000" dirty="0"/>
          </a:p>
          <a:p>
            <a:pPr lvl="1"/>
            <a:r>
              <a:rPr lang="en-US" altLang="zh-CN" sz="1600" dirty="0"/>
              <a:t>a. </a:t>
            </a:r>
            <a:r>
              <a:rPr lang="zh-CN" altLang="en-US" sz="1600" dirty="0"/>
              <a:t>找出居住在“</a:t>
            </a:r>
            <a:r>
              <a:rPr lang="en-US" altLang="zh-CN" sz="1600" dirty="0"/>
              <a:t>Miami</a:t>
            </a:r>
            <a:r>
              <a:rPr lang="zh-CN" altLang="en-US" sz="1600" dirty="0"/>
              <a:t>”城市的所有员工姓名；</a:t>
            </a:r>
            <a:endParaRPr lang="en-US" altLang="zh-CN" sz="1600" dirty="0"/>
          </a:p>
          <a:p>
            <a:pPr lvl="1"/>
            <a:r>
              <a:rPr lang="en-US" altLang="zh-CN" sz="1600" dirty="0"/>
              <a:t>b. </a:t>
            </a:r>
            <a:r>
              <a:rPr lang="zh-CN" altLang="en-US" sz="1600" dirty="0"/>
              <a:t>找出工资在</a:t>
            </a:r>
            <a:r>
              <a:rPr lang="en-US" altLang="zh-CN" sz="1600" dirty="0"/>
              <a:t>100,000</a:t>
            </a:r>
            <a:r>
              <a:rPr lang="zh-CN" altLang="en-US" sz="1600" dirty="0"/>
              <a:t>美元以上的所有员工姓名；</a:t>
            </a:r>
            <a:endParaRPr lang="en-US" altLang="zh-CN" sz="1600" dirty="0"/>
          </a:p>
          <a:p>
            <a:pPr lvl="1"/>
            <a:r>
              <a:rPr lang="en-US" altLang="zh-CN" sz="1600" dirty="0"/>
              <a:t>c. </a:t>
            </a:r>
            <a:r>
              <a:rPr lang="zh-CN" altLang="en-US" sz="1600" dirty="0"/>
              <a:t>找出居住在“</a:t>
            </a:r>
            <a:r>
              <a:rPr lang="en-US" altLang="zh-CN" sz="1600" dirty="0"/>
              <a:t>Miami</a:t>
            </a:r>
            <a:r>
              <a:rPr lang="zh-CN" altLang="en-US" sz="1600" dirty="0"/>
              <a:t>”并且工资在</a:t>
            </a:r>
            <a:r>
              <a:rPr lang="en-US" altLang="zh-CN" sz="1600" dirty="0"/>
              <a:t>100,000</a:t>
            </a:r>
            <a:r>
              <a:rPr lang="zh-CN" altLang="en-US" sz="1600" dirty="0"/>
              <a:t>美元以上的所有员工姓名。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0DF27B2-D6F4-42F7-828E-2739B15C8309}"/>
              </a:ext>
            </a:extLst>
          </p:cNvPr>
          <p:cNvPicPr/>
          <p:nvPr/>
        </p:nvPicPr>
        <p:blipFill rotWithShape="1">
          <a:blip r:embed="rId2"/>
          <a:srcRect t="18197" r="43925" b="63952"/>
          <a:stretch/>
        </p:blipFill>
        <p:spPr>
          <a:xfrm>
            <a:off x="611560" y="3867894"/>
            <a:ext cx="4320480" cy="105958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0CF4F5B-F700-46EC-A103-15D29CA1EEE9}"/>
              </a:ext>
            </a:extLst>
          </p:cNvPr>
          <p:cNvSpPr txBox="1"/>
          <p:nvPr/>
        </p:nvSpPr>
        <p:spPr>
          <a:xfrm>
            <a:off x="251520" y="1059582"/>
            <a:ext cx="6372492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1800" b="1" dirty="0"/>
              <a:t>employee</a:t>
            </a:r>
            <a:r>
              <a:rPr lang="en-US" altLang="zh-CN" sz="1800" dirty="0"/>
              <a:t> (</a:t>
            </a:r>
            <a:r>
              <a:rPr lang="en-US" altLang="zh-CN" sz="1800" u="sng" dirty="0"/>
              <a:t>person-name</a:t>
            </a:r>
            <a:r>
              <a:rPr lang="en-US" altLang="zh-CN" sz="1800" dirty="0"/>
              <a:t>, street, city)</a:t>
            </a:r>
          </a:p>
          <a:p>
            <a:pPr lvl="1"/>
            <a:r>
              <a:rPr lang="en-US" altLang="zh-CN" sz="1800" b="1" dirty="0"/>
              <a:t>works</a:t>
            </a:r>
            <a:r>
              <a:rPr lang="en-US" altLang="zh-CN" sz="1800" dirty="0"/>
              <a:t> (</a:t>
            </a:r>
            <a:r>
              <a:rPr lang="en-US" altLang="zh-CN" sz="1800" u="sng" dirty="0"/>
              <a:t>person-name, company-name</a:t>
            </a:r>
            <a:r>
              <a:rPr lang="en-US" altLang="zh-CN" sz="1800" dirty="0"/>
              <a:t>, salary)</a:t>
            </a:r>
          </a:p>
          <a:p>
            <a:pPr lvl="1"/>
            <a:r>
              <a:rPr lang="en-US" altLang="zh-CN" sz="1800" b="1" dirty="0"/>
              <a:t>company</a:t>
            </a:r>
            <a:r>
              <a:rPr lang="en-US" altLang="zh-CN" sz="1800" dirty="0"/>
              <a:t> (</a:t>
            </a:r>
            <a:r>
              <a:rPr lang="en-US" altLang="zh-CN" sz="1800" u="sng" dirty="0"/>
              <a:t>company-name</a:t>
            </a:r>
            <a:r>
              <a:rPr lang="en-US" altLang="zh-CN" sz="1800" dirty="0"/>
              <a:t>, city)</a:t>
            </a:r>
          </a:p>
        </p:txBody>
      </p:sp>
    </p:spTree>
    <p:extLst>
      <p:ext uri="{BB962C8B-B14F-4D97-AF65-F5344CB8AC3E}">
        <p14:creationId xmlns:p14="http://schemas.microsoft.com/office/powerpoint/2010/main" val="2824878349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352852-D1CF-4E16-94F8-71E324DF8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5:</a:t>
            </a:r>
            <a:r>
              <a:rPr lang="zh-CN" altLang="en-US" dirty="0"/>
              <a:t> </a:t>
            </a:r>
            <a:r>
              <a:rPr lang="en-US" altLang="zh-CN" dirty="0"/>
              <a:t>Relational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3E8273B-2232-4FC7-A733-277F924E8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71550"/>
            <a:ext cx="5346891" cy="25096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5BA7F24-C4E3-495B-8954-F41985BDA531}"/>
                  </a:ext>
                </a:extLst>
              </p:cNvPr>
              <p:cNvSpPr txBox="1"/>
              <p:nvPr/>
            </p:nvSpPr>
            <p:spPr>
              <a:xfrm>
                <a:off x="5724128" y="748174"/>
                <a:ext cx="3294069" cy="364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zh-CN" altLang="en-US" b="1" dirty="0"/>
                  <a:t>参考答案：</a:t>
                </a:r>
                <a:endParaRPr lang="en-US" altLang="zh-CN" b="1" dirty="0"/>
              </a:p>
              <a:p>
                <a:pPr marL="342900" indent="-342900">
                  <a:spcBef>
                    <a:spcPts val="600"/>
                  </a:spcBef>
                  <a:buAutoNum type="alphaLcPeriod"/>
                </a:pPr>
                <a:r>
                  <a:rPr lang="en-US" altLang="zh-CN" dirty="0"/>
                  <a:t>B</a:t>
                </a:r>
                <a:r>
                  <a:rPr lang="en-US" altLang="zh-CN" baseline="30000" dirty="0"/>
                  <a:t>+</a:t>
                </a:r>
                <a:r>
                  <a:rPr lang="en-US" altLang="zh-CN" dirty="0"/>
                  <a:t>=ABCDE</a:t>
                </a:r>
              </a:p>
              <a:p>
                <a:pPr marL="342900" indent="-342900">
                  <a:spcBef>
                    <a:spcPts val="600"/>
                  </a:spcBef>
                  <a:buAutoNum type="alphaLcPeriod"/>
                </a:pPr>
                <a:r>
                  <a:rPr lang="en-US" altLang="zh-CN" dirty="0"/>
                  <a:t>With A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BCD and BC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DE, we have A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BCDE. Further, we have AF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ABCDEF. </a:t>
                </a:r>
                <a:r>
                  <a:rPr lang="zh-CN" altLang="en-US" dirty="0"/>
                  <a:t>因此，</a:t>
                </a:r>
                <a:r>
                  <a:rPr lang="en-US" altLang="zh-CN" dirty="0"/>
                  <a:t>AF</a:t>
                </a:r>
                <a:r>
                  <a:rPr lang="zh-CN" altLang="en-US" dirty="0"/>
                  <a:t>是超码。</a:t>
                </a:r>
                <a:endParaRPr lang="en-US" altLang="zh-CN" dirty="0"/>
              </a:p>
              <a:p>
                <a:pPr marL="342900" indent="-342900">
                  <a:spcBef>
                    <a:spcPts val="600"/>
                  </a:spcBef>
                  <a:buAutoNum type="alphaLcPeriod"/>
                </a:pPr>
                <a:r>
                  <a:rPr lang="en-US" altLang="zh-CN" dirty="0"/>
                  <a:t>A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BC, B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DE, D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A</a:t>
                </a:r>
              </a:p>
              <a:p>
                <a:pPr marL="342900" indent="-342900">
                  <a:spcBef>
                    <a:spcPts val="600"/>
                  </a:spcBef>
                  <a:buFont typeface="+mj-lt"/>
                  <a:buAutoNum type="alphaLcPeriod" startAt="4"/>
                </a:pPr>
                <a:r>
                  <a:rPr lang="pt-BR" altLang="zh-CN" dirty="0"/>
                  <a:t>r1(A, B, C), r2(B, D, E), r3(D, A), </a:t>
                </a:r>
                <a:r>
                  <a:rPr lang="en-US" altLang="zh-CN" dirty="0"/>
                  <a:t>r4(A, F)</a:t>
                </a:r>
              </a:p>
              <a:p>
                <a:pPr marL="342900" indent="-342900">
                  <a:spcBef>
                    <a:spcPts val="600"/>
                  </a:spcBef>
                  <a:buFont typeface="+mj-lt"/>
                  <a:buAutoNum type="alphaLcPeriod" startAt="4"/>
                </a:pPr>
                <a:r>
                  <a:rPr lang="pt-BR" altLang="zh-CN" dirty="0"/>
                  <a:t>r1(A, B, C, D), r2(A, F), r3(A, E)</a:t>
                </a:r>
              </a:p>
              <a:p>
                <a:pPr marL="342900" indent="-342900">
                  <a:spcBef>
                    <a:spcPts val="600"/>
                  </a:spcBef>
                  <a:buFont typeface="+mj-lt"/>
                  <a:buAutoNum type="alphaLcPeriod" startAt="4"/>
                </a:pPr>
                <a:r>
                  <a:rPr lang="zh-CN" altLang="en-US" dirty="0"/>
                  <a:t>不能利用正则覆盖得到与上面</a:t>
                </a:r>
                <a:r>
                  <a:rPr lang="en-US" altLang="zh-CN" dirty="0"/>
                  <a:t>r</a:t>
                </a:r>
                <a:r>
                  <a:rPr lang="zh-CN" altLang="en-US" dirty="0"/>
                  <a:t>相同的分解。不过可以通过正则覆盖导出原始的依赖关系，进而得到相同的分解。</a:t>
                </a:r>
                <a:endParaRPr lang="en-US" altLang="zh-CN" dirty="0"/>
              </a:p>
              <a:p>
                <a:pPr marL="342900" indent="-342900">
                  <a:spcBef>
                    <a:spcPts val="600"/>
                  </a:spcBef>
                  <a:buAutoNum type="alphaLcPeriod"/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5BA7F24-C4E3-495B-8954-F41985BDA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748174"/>
                <a:ext cx="3294069" cy="3647152"/>
              </a:xfrm>
              <a:prstGeom prst="rect">
                <a:avLst/>
              </a:prstGeom>
              <a:blipFill>
                <a:blip r:embed="rId3"/>
                <a:stretch>
                  <a:fillRect l="-556" t="-502" r="-3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8081612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27E951-FF0E-4075-9565-64F6C2A4C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Quiz 2: Indexing &amp; Hashing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572839-3766-4010-923D-0B9876656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789553"/>
            <a:ext cx="8064896" cy="3805070"/>
          </a:xfrm>
        </p:spPr>
        <p:txBody>
          <a:bodyPr/>
          <a:lstStyle/>
          <a:p>
            <a:r>
              <a:rPr lang="en-US" altLang="zh-CN" sz="1800" b="1" dirty="0"/>
              <a:t>Q1</a:t>
            </a:r>
            <a:r>
              <a:rPr lang="en-US" altLang="zh-CN" sz="1800" dirty="0"/>
              <a:t>: Construct a B</a:t>
            </a:r>
            <a:r>
              <a:rPr lang="en-US" altLang="zh-CN" sz="1800" baseline="30000" dirty="0"/>
              <a:t>+</a:t>
            </a:r>
            <a:r>
              <a:rPr lang="en-US" altLang="zh-CN" sz="1800" dirty="0"/>
              <a:t>-tree from an empty tree. Each node can hold </a:t>
            </a:r>
            <a:r>
              <a:rPr lang="en-US" altLang="zh-CN" sz="1800" dirty="0">
                <a:solidFill>
                  <a:srgbClr val="C00000"/>
                </a:solidFill>
              </a:rPr>
              <a:t>four</a:t>
            </a:r>
            <a:r>
              <a:rPr lang="en-US" altLang="zh-CN" sz="1800" dirty="0"/>
              <a:t> pointers</a:t>
            </a:r>
          </a:p>
          <a:p>
            <a:pPr lvl="1"/>
            <a:r>
              <a:rPr lang="en-US" altLang="zh-CN" sz="1600" dirty="0"/>
              <a:t>The sequential values to be inserted are: 10, 7, 12, 5, 9, 15, 30, 23, 17, 26</a:t>
            </a:r>
          </a:p>
          <a:p>
            <a:pPr lvl="1"/>
            <a:r>
              <a:rPr lang="en-US" altLang="zh-CN" sz="1600" dirty="0"/>
              <a:t>Then delete 9, 10, 15, respectively</a:t>
            </a:r>
          </a:p>
          <a:p>
            <a:pPr lvl="1"/>
            <a:r>
              <a:rPr lang="en-US" altLang="zh-CN" sz="1600" dirty="0"/>
              <a:t>Please give the B</a:t>
            </a:r>
            <a:r>
              <a:rPr lang="en-US" altLang="zh-CN" sz="1600" baseline="30000" dirty="0"/>
              <a:t>+</a:t>
            </a:r>
            <a:r>
              <a:rPr lang="en-US" altLang="zh-CN" sz="1600" dirty="0"/>
              <a:t> trees after each insertion and each deletion</a:t>
            </a:r>
          </a:p>
          <a:p>
            <a:r>
              <a:rPr lang="en-US" altLang="zh-CN" sz="1800" b="1" dirty="0"/>
              <a:t>Q2</a:t>
            </a:r>
            <a:r>
              <a:rPr lang="en-US" altLang="zh-CN" sz="1800" dirty="0"/>
              <a:t>: Compare B</a:t>
            </a:r>
            <a:r>
              <a:rPr lang="en-US" altLang="zh-CN" sz="1800" baseline="30000" dirty="0"/>
              <a:t>+</a:t>
            </a:r>
            <a:r>
              <a:rPr lang="en-US" altLang="zh-CN" sz="1800" dirty="0"/>
              <a:t>-tree and B-tree and describe their difference</a:t>
            </a:r>
          </a:p>
          <a:p>
            <a:endParaRPr lang="en-US" altLang="zh-CN" sz="1800" dirty="0"/>
          </a:p>
          <a:p>
            <a:pPr marL="0" indent="0">
              <a:buNone/>
            </a:pPr>
            <a:r>
              <a:rPr lang="zh-CN" altLang="en-US" sz="1600" b="1" dirty="0"/>
              <a:t>参考答案</a:t>
            </a:r>
            <a:r>
              <a:rPr lang="en-US" altLang="zh-CN" sz="1600" b="1" dirty="0"/>
              <a:t>:</a:t>
            </a:r>
          </a:p>
          <a:p>
            <a:pPr marL="0" indent="0">
              <a:buNone/>
            </a:pPr>
            <a:r>
              <a:rPr lang="en-US" altLang="zh-CN" sz="1600" b="1" dirty="0"/>
              <a:t>    Q1: </a:t>
            </a:r>
            <a:r>
              <a:rPr lang="zh-CN" altLang="en-US" sz="1600" dirty="0"/>
              <a:t>见下页，可以有不同形式，符合</a:t>
            </a:r>
            <a:r>
              <a:rPr lang="en-US" altLang="zh-CN" sz="1600" dirty="0"/>
              <a:t>B</a:t>
            </a:r>
            <a:r>
              <a:rPr lang="en-US" altLang="zh-CN" sz="1600" baseline="30000" dirty="0"/>
              <a:t>+</a:t>
            </a:r>
            <a:r>
              <a:rPr lang="zh-CN" altLang="en-US" sz="1600" dirty="0"/>
              <a:t>树的要求即可</a:t>
            </a:r>
            <a:endParaRPr lang="en-US" altLang="zh-CN" sz="1600" dirty="0"/>
          </a:p>
          <a:p>
            <a:pPr marL="0" indent="0">
              <a:buNone/>
            </a:pPr>
            <a:r>
              <a:rPr lang="en-US" altLang="zh-CN" sz="1600" b="1" dirty="0"/>
              <a:t>    Q2: </a:t>
            </a:r>
            <a:r>
              <a:rPr lang="zh-CN" altLang="en-US" sz="1600" dirty="0">
                <a:solidFill>
                  <a:srgbClr val="C00000"/>
                </a:solidFill>
              </a:rPr>
              <a:t>主要体现在中间节点是否存储数据指针，具体展开说明。</a:t>
            </a:r>
            <a:endParaRPr lang="en-US" altLang="zh-CN" sz="1600" dirty="0"/>
          </a:p>
          <a:p>
            <a:endParaRPr lang="en-US" altLang="zh-CN" sz="1800" dirty="0"/>
          </a:p>
          <a:p>
            <a:endParaRPr lang="en-US" altLang="zh-CN" sz="1800" dirty="0"/>
          </a:p>
          <a:p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191719909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22FB5296-3CE2-48E3-B2CB-D256EF790E50}"/>
              </a:ext>
            </a:extLst>
          </p:cNvPr>
          <p:cNvGrpSpPr/>
          <p:nvPr/>
        </p:nvGrpSpPr>
        <p:grpSpPr>
          <a:xfrm>
            <a:off x="1115616" y="699542"/>
            <a:ext cx="2016222" cy="360040"/>
            <a:chOff x="683568" y="627534"/>
            <a:chExt cx="2016222" cy="360040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75665ED3-06BC-482E-B531-1FCB2E930C9A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9DFBCFC5-C585-4029-8A6A-73F83431911E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9E3B0472-7F71-40A2-A5E8-F8E207E383D0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C4D812D4-18B1-4C17-99D7-06B8A4AB1D55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901EC0F-94D4-45E1-A451-2B716D07B242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4613EC26-C08B-4135-84F4-691412CDC2CC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088C900-70E5-4580-B46A-5E21C21430C2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5A93E6F9-DC28-4911-B694-38AE6FC09CA6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7        10        12</a:t>
              </a:r>
              <a:endParaRPr lang="zh-CN" altLang="en-US" dirty="0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A07AEF2F-391D-4EE9-A5D2-02FCF2C81A76}"/>
              </a:ext>
            </a:extLst>
          </p:cNvPr>
          <p:cNvSpPr txBox="1"/>
          <p:nvPr/>
        </p:nvSpPr>
        <p:spPr>
          <a:xfrm>
            <a:off x="251520" y="195486"/>
            <a:ext cx="1725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10</a:t>
            </a:r>
            <a:r>
              <a:rPr lang="zh-CN" altLang="en-US" sz="1600" b="1" dirty="0"/>
              <a:t>、</a:t>
            </a:r>
            <a:r>
              <a:rPr lang="en-US" altLang="zh-CN" sz="1600" b="1" dirty="0"/>
              <a:t>7</a:t>
            </a:r>
            <a:r>
              <a:rPr lang="zh-CN" altLang="en-US" sz="1600" b="1" dirty="0"/>
              <a:t>、</a:t>
            </a:r>
            <a:r>
              <a:rPr lang="en-US" altLang="zh-CN" sz="1600" b="1" dirty="0"/>
              <a:t>12</a:t>
            </a:r>
            <a:endParaRPr lang="zh-CN" altLang="en-US" sz="1600" b="1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D6D0C00-E1B5-4A9C-B459-50B5A81A5E73}"/>
              </a:ext>
            </a:extLst>
          </p:cNvPr>
          <p:cNvSpPr txBox="1"/>
          <p:nvPr/>
        </p:nvSpPr>
        <p:spPr>
          <a:xfrm>
            <a:off x="236445" y="1442062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5</a:t>
            </a:r>
            <a:endParaRPr lang="zh-CN" altLang="en-US" sz="1600" b="1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92AC31BA-3716-43DB-B3AF-8C7C5A1B5F86}"/>
              </a:ext>
            </a:extLst>
          </p:cNvPr>
          <p:cNvGrpSpPr/>
          <p:nvPr/>
        </p:nvGrpSpPr>
        <p:grpSpPr>
          <a:xfrm>
            <a:off x="1079613" y="1763403"/>
            <a:ext cx="2016222" cy="360040"/>
            <a:chOff x="683568" y="627534"/>
            <a:chExt cx="2016222" cy="360040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E7DCF3E7-BF9E-48D7-9C01-0EA9D6364B63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A82D05D-78FF-426E-A41A-35E1A4B22EFC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F84F8435-5297-46FA-8768-95BDE23811F6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27E9D04-4FA6-465B-88FD-D7E0A6235275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AD170C4-4DD8-46A4-A487-E7F76BFFCCD1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B515BD9A-E029-4F12-92E6-E4447BE36CB3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A227D2A4-8678-4190-BB90-2CF4A7B7ED2C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EE09468-958C-4115-B144-C908B663F47E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</a:t>
              </a:r>
              <a:endParaRPr lang="zh-CN" altLang="en-US" dirty="0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3226CC0-6026-4CA9-8C46-EA2D2B6AF99A}"/>
              </a:ext>
            </a:extLst>
          </p:cNvPr>
          <p:cNvGrpSpPr/>
          <p:nvPr/>
        </p:nvGrpSpPr>
        <p:grpSpPr>
          <a:xfrm>
            <a:off x="107505" y="2787774"/>
            <a:ext cx="2016222" cy="360040"/>
            <a:chOff x="683568" y="627534"/>
            <a:chExt cx="2016222" cy="360040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7C5E4B2F-7ACE-436C-AB3C-ED5C9C17D0C8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CEEDD376-3BD5-4A77-86DF-681FA6B326E7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60290F0D-FD75-4BEE-AF6E-E3833A73423A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173021C8-625F-4C08-BE96-7829CCF1CDB5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5AD6AFB3-4472-4CB0-A437-22B8005ABDEC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F33D715A-AEF0-483F-AB0D-E9DAB8151E1F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5A5DAA3A-B11E-4778-95A7-E9698A289FCE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1AF8C2FB-2953-4EB8-9CFE-51F72D74129C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</a:t>
              </a:r>
              <a:endParaRPr lang="zh-CN" altLang="en-US" dirty="0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8AEFCCFD-DBB5-4C78-B497-A86257BB666F}"/>
              </a:ext>
            </a:extLst>
          </p:cNvPr>
          <p:cNvGrpSpPr/>
          <p:nvPr/>
        </p:nvGrpSpPr>
        <p:grpSpPr>
          <a:xfrm>
            <a:off x="2246825" y="2787774"/>
            <a:ext cx="2016222" cy="360040"/>
            <a:chOff x="683568" y="627534"/>
            <a:chExt cx="2016222" cy="360040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AF24D248-40D2-4F5E-ADC3-253B7DC03396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7D6E36E3-640C-46BD-9A5D-E22650DCC3B7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ACA8D786-A656-432B-9069-235BEF1ACADA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05D405CA-547A-4F6F-8793-BE5FDFE90FB7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6C38D470-D8B3-45B8-BC61-2EDBF11FFE9D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684F666E-E850-48E2-AAA3-3907D1645F92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2AADE192-11A7-4043-92A8-E54BD10CBFA0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1D9CAA9C-96F3-4F73-9E7F-60C01A1C2A7E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10        12  </a:t>
              </a:r>
              <a:endParaRPr lang="zh-CN" altLang="en-US" dirty="0"/>
            </a:p>
          </p:txBody>
        </p:sp>
      </p:grpSp>
      <p:cxnSp>
        <p:nvCxnSpPr>
          <p:cNvPr id="42" name="直接箭头连接符 41">
            <a:extLst>
              <a:ext uri="{FF2B5EF4-FFF2-40B4-BE49-F238E27FC236}">
                <a16:creationId xmlns:a16="http://schemas.microsoft.com/office/drawing/2014/main" id="{BF575FEB-15EA-4843-800A-0DF05F992BB3}"/>
              </a:ext>
            </a:extLst>
          </p:cNvPr>
          <p:cNvCxnSpPr>
            <a:cxnSpLocks/>
          </p:cNvCxnSpPr>
          <p:nvPr/>
        </p:nvCxnSpPr>
        <p:spPr>
          <a:xfrm flipH="1">
            <a:off x="568016" y="2123443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7EA2E4F5-7900-4C54-B596-6C4958C09CAF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1731459" y="2119957"/>
            <a:ext cx="1487474" cy="66781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AC081FA8-E9E6-4D22-8D69-A946B9914398}"/>
              </a:ext>
            </a:extLst>
          </p:cNvPr>
          <p:cNvSpPr txBox="1"/>
          <p:nvPr/>
        </p:nvSpPr>
        <p:spPr>
          <a:xfrm>
            <a:off x="268682" y="3394661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9</a:t>
            </a:r>
            <a:endParaRPr lang="zh-CN" altLang="en-US" sz="1600" b="1" dirty="0"/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E7747913-2F1D-4C0E-BF2B-1EC9F64F6492}"/>
              </a:ext>
            </a:extLst>
          </p:cNvPr>
          <p:cNvGrpSpPr/>
          <p:nvPr/>
        </p:nvGrpSpPr>
        <p:grpSpPr>
          <a:xfrm>
            <a:off x="1100534" y="3707619"/>
            <a:ext cx="2016222" cy="360040"/>
            <a:chOff x="683568" y="627534"/>
            <a:chExt cx="2016222" cy="360040"/>
          </a:xfrm>
        </p:grpSpPr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8A04E238-3DD9-4108-9FC2-5483E23E319F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3567EF93-48B4-44DF-B07D-50C9215D3058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EE97EF49-686F-4568-A2C1-1B9DBF3FD55E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3C10F401-5968-4718-8778-BC50CDE3BDEB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C86B9F08-3F47-49DE-9157-33B5A30AC029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AF7FFE0A-CC66-4D2A-8566-C4A301F9CBFE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2FEAED91-85AF-49C3-A048-01DCBFB448CB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96E3363A-6F57-4922-A1B1-AEA27421B885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</a:t>
              </a:r>
              <a:endParaRPr lang="zh-CN" altLang="en-US" dirty="0"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49456583-244A-4C2C-9B85-A1F7A664DE5D}"/>
              </a:ext>
            </a:extLst>
          </p:cNvPr>
          <p:cNvGrpSpPr/>
          <p:nvPr/>
        </p:nvGrpSpPr>
        <p:grpSpPr>
          <a:xfrm>
            <a:off x="128426" y="4731990"/>
            <a:ext cx="2016222" cy="360040"/>
            <a:chOff x="683568" y="627534"/>
            <a:chExt cx="2016222" cy="360040"/>
          </a:xfrm>
        </p:grpSpPr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4FCBB3FE-42F8-4216-842C-7D2A0E2BC435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A5A41F20-22C8-4616-A2F2-A3B23DC4AA3D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791D6B76-BFDE-4D62-9D31-03768FAD6312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C16A84DE-962B-4117-BF5B-D6DA4E8FD9F7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E1AC9EBC-0C38-428E-888F-18DFFD873D74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5E236FC7-E5E7-4C9F-AAB6-29E221102F34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>
              <a:extLst>
                <a:ext uri="{FF2B5EF4-FFF2-40B4-BE49-F238E27FC236}">
                  <a16:creationId xmlns:a16="http://schemas.microsoft.com/office/drawing/2014/main" id="{E56ED616-4697-42A3-BCD3-BA7BDA077290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116F9E1D-AAFA-445B-8EC9-C0DA466AAF33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5         7          9          </a:t>
              </a:r>
              <a:endParaRPr lang="zh-CN" altLang="en-US" dirty="0"/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A3E9E16F-5FB7-4DA2-8C7A-81430B47AB94}"/>
              </a:ext>
            </a:extLst>
          </p:cNvPr>
          <p:cNvGrpSpPr/>
          <p:nvPr/>
        </p:nvGrpSpPr>
        <p:grpSpPr>
          <a:xfrm>
            <a:off x="2267746" y="4731990"/>
            <a:ext cx="2016222" cy="360040"/>
            <a:chOff x="683568" y="627534"/>
            <a:chExt cx="2016222" cy="360040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F52150AC-244B-4871-A843-3D3C74656DA1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8" name="直接连接符 67">
              <a:extLst>
                <a:ext uri="{FF2B5EF4-FFF2-40B4-BE49-F238E27FC236}">
                  <a16:creationId xmlns:a16="http://schemas.microsoft.com/office/drawing/2014/main" id="{79E8DA3C-EF9C-4C1D-8A99-B92BE85AB5C5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D157884F-1D0D-449C-97A7-199823640930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5231BFE8-3E61-47D0-8496-DF1E253C396D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49953638-0FEA-42E5-8A36-7E63AA7FD802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>
              <a:extLst>
                <a:ext uri="{FF2B5EF4-FFF2-40B4-BE49-F238E27FC236}">
                  <a16:creationId xmlns:a16="http://schemas.microsoft.com/office/drawing/2014/main" id="{639F467B-8570-41F6-963A-A79EAB5F7B5D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A16E6FFA-7016-44DE-BA56-5E5FB87386C7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7BD8F4BF-4767-4F40-B602-5785B28564D3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10        12  </a:t>
              </a:r>
              <a:endParaRPr lang="zh-CN" altLang="en-US" dirty="0"/>
            </a:p>
          </p:txBody>
        </p:sp>
      </p:grpSp>
      <p:cxnSp>
        <p:nvCxnSpPr>
          <p:cNvPr id="75" name="直接箭头连接符 74">
            <a:extLst>
              <a:ext uri="{FF2B5EF4-FFF2-40B4-BE49-F238E27FC236}">
                <a16:creationId xmlns:a16="http://schemas.microsoft.com/office/drawing/2014/main" id="{10819853-CC82-4768-9849-A6DA51F509DA}"/>
              </a:ext>
            </a:extLst>
          </p:cNvPr>
          <p:cNvCxnSpPr>
            <a:cxnSpLocks/>
          </p:cNvCxnSpPr>
          <p:nvPr/>
        </p:nvCxnSpPr>
        <p:spPr>
          <a:xfrm flipH="1">
            <a:off x="588937" y="4067659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>
            <a:extLst>
              <a:ext uri="{FF2B5EF4-FFF2-40B4-BE49-F238E27FC236}">
                <a16:creationId xmlns:a16="http://schemas.microsoft.com/office/drawing/2014/main" id="{77C5785C-3867-4D47-B17B-45CE75DA37EE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752380" y="4064173"/>
            <a:ext cx="1487474" cy="66781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>
            <a:extLst>
              <a:ext uri="{FF2B5EF4-FFF2-40B4-BE49-F238E27FC236}">
                <a16:creationId xmlns:a16="http://schemas.microsoft.com/office/drawing/2014/main" id="{5DC52D4B-025C-4196-87B7-12225F4E6F6B}"/>
              </a:ext>
            </a:extLst>
          </p:cNvPr>
          <p:cNvSpPr txBox="1"/>
          <p:nvPr/>
        </p:nvSpPr>
        <p:spPr>
          <a:xfrm>
            <a:off x="5110830" y="78807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15</a:t>
            </a:r>
            <a:endParaRPr lang="zh-CN" altLang="en-US" sz="1600" b="1" dirty="0"/>
          </a:p>
        </p:txBody>
      </p: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DAAB7DC4-7F6D-4987-9B4D-392BAA312618}"/>
              </a:ext>
            </a:extLst>
          </p:cNvPr>
          <p:cNvGrpSpPr/>
          <p:nvPr/>
        </p:nvGrpSpPr>
        <p:grpSpPr>
          <a:xfrm>
            <a:off x="5942682" y="391765"/>
            <a:ext cx="2016222" cy="360040"/>
            <a:chOff x="683568" y="627534"/>
            <a:chExt cx="2016222" cy="360040"/>
          </a:xfrm>
        </p:grpSpPr>
        <p:sp>
          <p:nvSpPr>
            <p:cNvPr id="79" name="矩形 78">
              <a:extLst>
                <a:ext uri="{FF2B5EF4-FFF2-40B4-BE49-F238E27FC236}">
                  <a16:creationId xmlns:a16="http://schemas.microsoft.com/office/drawing/2014/main" id="{3BF3E692-7AD5-4D50-87A0-403AC0F03B07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0" name="直接连接符 79">
              <a:extLst>
                <a:ext uri="{FF2B5EF4-FFF2-40B4-BE49-F238E27FC236}">
                  <a16:creationId xmlns:a16="http://schemas.microsoft.com/office/drawing/2014/main" id="{FB7741B5-91D5-4091-9D9F-8C936280B84A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>
              <a:extLst>
                <a:ext uri="{FF2B5EF4-FFF2-40B4-BE49-F238E27FC236}">
                  <a16:creationId xmlns:a16="http://schemas.microsoft.com/office/drawing/2014/main" id="{5B45A757-21E0-4BE8-9783-588757C63AA6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>
              <a:extLst>
                <a:ext uri="{FF2B5EF4-FFF2-40B4-BE49-F238E27FC236}">
                  <a16:creationId xmlns:a16="http://schemas.microsoft.com/office/drawing/2014/main" id="{E75BCE33-0B3C-49F5-8F50-E7AF9D49E0C3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>
              <a:extLst>
                <a:ext uri="{FF2B5EF4-FFF2-40B4-BE49-F238E27FC236}">
                  <a16:creationId xmlns:a16="http://schemas.microsoft.com/office/drawing/2014/main" id="{E4F28242-6CBB-4BC3-BEA6-00F40B1E9CFD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id="{01349FB6-B5B0-4772-A200-69BC49531EB6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>
              <a:extLst>
                <a:ext uri="{FF2B5EF4-FFF2-40B4-BE49-F238E27FC236}">
                  <a16:creationId xmlns:a16="http://schemas.microsoft.com/office/drawing/2014/main" id="{643CA281-46F5-41F8-8149-38030AC6C290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D2F5FCEF-A26E-4DA1-B060-693E1237D4A7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</a:t>
              </a:r>
              <a:endParaRPr lang="zh-CN" altLang="en-US" dirty="0"/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id="{EDE0263E-C287-4E63-B0FC-198E4D5AF81F}"/>
              </a:ext>
            </a:extLst>
          </p:cNvPr>
          <p:cNvGrpSpPr/>
          <p:nvPr/>
        </p:nvGrpSpPr>
        <p:grpSpPr>
          <a:xfrm>
            <a:off x="4970574" y="1416136"/>
            <a:ext cx="2016222" cy="360040"/>
            <a:chOff x="683568" y="627534"/>
            <a:chExt cx="2016222" cy="360040"/>
          </a:xfrm>
        </p:grpSpPr>
        <p:sp>
          <p:nvSpPr>
            <p:cNvPr id="88" name="矩形 87">
              <a:extLst>
                <a:ext uri="{FF2B5EF4-FFF2-40B4-BE49-F238E27FC236}">
                  <a16:creationId xmlns:a16="http://schemas.microsoft.com/office/drawing/2014/main" id="{7A48B07D-55DB-4D3D-91B2-7C3C11BED9E3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id="{817AA0EA-1EE9-4942-8939-C63F2A39CA93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id="{91DA2A94-C10E-4A37-B2D7-6D95C2DE8A9C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2091E6A6-6B34-4405-B021-07473D35E0F9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>
              <a:extLst>
                <a:ext uri="{FF2B5EF4-FFF2-40B4-BE49-F238E27FC236}">
                  <a16:creationId xmlns:a16="http://schemas.microsoft.com/office/drawing/2014/main" id="{67032CBC-7725-4FC7-8E4E-3835AB845EDE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>
              <a:extLst>
                <a:ext uri="{FF2B5EF4-FFF2-40B4-BE49-F238E27FC236}">
                  <a16:creationId xmlns:a16="http://schemas.microsoft.com/office/drawing/2014/main" id="{DE178B24-20D0-4FD7-99DC-847E7ED6579B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id="{51C020FA-C7B0-4601-9E76-C80E3DD3611A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263A9A7A-A4B3-42E2-AF07-7CBB8830AF09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5         7          9          </a:t>
              </a:r>
              <a:endParaRPr lang="zh-CN" altLang="en-US" dirty="0"/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3C7D5218-5CA3-4DE6-B60D-569CB700BDBB}"/>
              </a:ext>
            </a:extLst>
          </p:cNvPr>
          <p:cNvGrpSpPr/>
          <p:nvPr/>
        </p:nvGrpSpPr>
        <p:grpSpPr>
          <a:xfrm>
            <a:off x="7109894" y="1416136"/>
            <a:ext cx="2016222" cy="360040"/>
            <a:chOff x="683568" y="627534"/>
            <a:chExt cx="2016222" cy="360040"/>
          </a:xfrm>
        </p:grpSpPr>
        <p:sp>
          <p:nvSpPr>
            <p:cNvPr id="97" name="矩形 96">
              <a:extLst>
                <a:ext uri="{FF2B5EF4-FFF2-40B4-BE49-F238E27FC236}">
                  <a16:creationId xmlns:a16="http://schemas.microsoft.com/office/drawing/2014/main" id="{655993FB-D739-4B9E-A807-96412450B464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FA786DAD-51E8-439A-9F9F-D665F95B9FEC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>
              <a:extLst>
                <a:ext uri="{FF2B5EF4-FFF2-40B4-BE49-F238E27FC236}">
                  <a16:creationId xmlns:a16="http://schemas.microsoft.com/office/drawing/2014/main" id="{F6A9DE4E-04AE-4C08-A107-D4D4F8A52E48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E050412F-2B63-4EFE-8292-D08F1B10A265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>
              <a:extLst>
                <a:ext uri="{FF2B5EF4-FFF2-40B4-BE49-F238E27FC236}">
                  <a16:creationId xmlns:a16="http://schemas.microsoft.com/office/drawing/2014/main" id="{BF771E77-41D5-4747-B985-6403FFE8A4A8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>
              <a:extLst>
                <a:ext uri="{FF2B5EF4-FFF2-40B4-BE49-F238E27FC236}">
                  <a16:creationId xmlns:a16="http://schemas.microsoft.com/office/drawing/2014/main" id="{18B86AE2-5332-428C-83C6-D7CC2080F22C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DF06D331-5571-40FE-A922-C99CB48C939B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80DE4B59-E52B-4450-9048-BE7909470BDC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10       12       15  </a:t>
              </a:r>
              <a:endParaRPr lang="zh-CN" altLang="en-US" dirty="0"/>
            </a:p>
          </p:txBody>
        </p:sp>
      </p:grpSp>
      <p:cxnSp>
        <p:nvCxnSpPr>
          <p:cNvPr id="105" name="直接箭头连接符 104">
            <a:extLst>
              <a:ext uri="{FF2B5EF4-FFF2-40B4-BE49-F238E27FC236}">
                <a16:creationId xmlns:a16="http://schemas.microsoft.com/office/drawing/2014/main" id="{3386B681-DB8C-4771-81B9-EDCAAD91B87D}"/>
              </a:ext>
            </a:extLst>
          </p:cNvPr>
          <p:cNvCxnSpPr>
            <a:cxnSpLocks/>
          </p:cNvCxnSpPr>
          <p:nvPr/>
        </p:nvCxnSpPr>
        <p:spPr>
          <a:xfrm flipH="1">
            <a:off x="5431085" y="751805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>
            <a:extLst>
              <a:ext uri="{FF2B5EF4-FFF2-40B4-BE49-F238E27FC236}">
                <a16:creationId xmlns:a16="http://schemas.microsoft.com/office/drawing/2014/main" id="{8E997E83-F76D-4F9C-8253-6387BB637588}"/>
              </a:ext>
            </a:extLst>
          </p:cNvPr>
          <p:cNvCxnSpPr>
            <a:cxnSpLocks/>
            <a:endCxn id="97" idx="0"/>
          </p:cNvCxnSpPr>
          <p:nvPr/>
        </p:nvCxnSpPr>
        <p:spPr>
          <a:xfrm>
            <a:off x="6594528" y="748319"/>
            <a:ext cx="1487474" cy="66781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0614A9FB-DDDB-4B7F-9897-7902D5DC1766}"/>
              </a:ext>
            </a:extLst>
          </p:cNvPr>
          <p:cNvSpPr txBox="1"/>
          <p:nvPr/>
        </p:nvSpPr>
        <p:spPr>
          <a:xfrm>
            <a:off x="5101799" y="2167039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30</a:t>
            </a:r>
            <a:endParaRPr lang="zh-CN" altLang="en-US" sz="1600" b="1" dirty="0"/>
          </a:p>
        </p:txBody>
      </p: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9E85320E-2BA0-48CA-8B20-898D3AFB3E4C}"/>
              </a:ext>
            </a:extLst>
          </p:cNvPr>
          <p:cNvGrpSpPr/>
          <p:nvPr/>
        </p:nvGrpSpPr>
        <p:grpSpPr>
          <a:xfrm>
            <a:off x="5933651" y="2479997"/>
            <a:ext cx="2016222" cy="360040"/>
            <a:chOff x="683568" y="627534"/>
            <a:chExt cx="2016222" cy="360040"/>
          </a:xfrm>
        </p:grpSpPr>
        <p:sp>
          <p:nvSpPr>
            <p:cNvPr id="109" name="矩形 108">
              <a:extLst>
                <a:ext uri="{FF2B5EF4-FFF2-40B4-BE49-F238E27FC236}">
                  <a16:creationId xmlns:a16="http://schemas.microsoft.com/office/drawing/2014/main" id="{19307FC8-06E8-41ED-86FC-50EE6D44834A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0" name="直接连接符 109">
              <a:extLst>
                <a:ext uri="{FF2B5EF4-FFF2-40B4-BE49-F238E27FC236}">
                  <a16:creationId xmlns:a16="http://schemas.microsoft.com/office/drawing/2014/main" id="{47CF67FB-7E89-490D-9D81-FB72D2599A3E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>
              <a:extLst>
                <a:ext uri="{FF2B5EF4-FFF2-40B4-BE49-F238E27FC236}">
                  <a16:creationId xmlns:a16="http://schemas.microsoft.com/office/drawing/2014/main" id="{5BD7EE6B-2685-4BD7-8F40-5EDB777F68FC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>
              <a:extLst>
                <a:ext uri="{FF2B5EF4-FFF2-40B4-BE49-F238E27FC236}">
                  <a16:creationId xmlns:a16="http://schemas.microsoft.com/office/drawing/2014/main" id="{5066CC98-C47B-462F-AE93-C4BD35794156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>
              <a:extLst>
                <a:ext uri="{FF2B5EF4-FFF2-40B4-BE49-F238E27FC236}">
                  <a16:creationId xmlns:a16="http://schemas.microsoft.com/office/drawing/2014/main" id="{0855B4E2-0B16-4E83-8916-4129F5E3C36E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>
              <a:extLst>
                <a:ext uri="{FF2B5EF4-FFF2-40B4-BE49-F238E27FC236}">
                  <a16:creationId xmlns:a16="http://schemas.microsoft.com/office/drawing/2014/main" id="{D2CC52F1-FABB-48E6-8AC1-BD41C1DF57DE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C4BF4248-1C6D-4D2C-9074-BA930F65A1A3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3978DA73-2EAD-4CAE-BA2F-867D452FBA72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10       15    </a:t>
              </a:r>
              <a:endParaRPr lang="zh-CN" altLang="en-US" dirty="0"/>
            </a:p>
          </p:txBody>
        </p: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EAE5B7EC-1596-446B-8513-DDC924B5673E}"/>
              </a:ext>
            </a:extLst>
          </p:cNvPr>
          <p:cNvGrpSpPr/>
          <p:nvPr/>
        </p:nvGrpSpPr>
        <p:grpSpPr>
          <a:xfrm>
            <a:off x="3851920" y="3538677"/>
            <a:ext cx="2016222" cy="360040"/>
            <a:chOff x="683568" y="627534"/>
            <a:chExt cx="2016222" cy="360040"/>
          </a:xfrm>
        </p:grpSpPr>
        <p:sp>
          <p:nvSpPr>
            <p:cNvPr id="118" name="矩形 117">
              <a:extLst>
                <a:ext uri="{FF2B5EF4-FFF2-40B4-BE49-F238E27FC236}">
                  <a16:creationId xmlns:a16="http://schemas.microsoft.com/office/drawing/2014/main" id="{11535521-520F-47BB-8F56-92EAFA2688FE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F9273375-B99D-456A-9713-CE2861BF5685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>
              <a:extLst>
                <a:ext uri="{FF2B5EF4-FFF2-40B4-BE49-F238E27FC236}">
                  <a16:creationId xmlns:a16="http://schemas.microsoft.com/office/drawing/2014/main" id="{2A8EB64E-8C39-482E-B42C-F0C8CB974133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>
              <a:extLst>
                <a:ext uri="{FF2B5EF4-FFF2-40B4-BE49-F238E27FC236}">
                  <a16:creationId xmlns:a16="http://schemas.microsoft.com/office/drawing/2014/main" id="{DC7C77A1-7307-48B0-8541-9793E2462F8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>
              <a:extLst>
                <a:ext uri="{FF2B5EF4-FFF2-40B4-BE49-F238E27FC236}">
                  <a16:creationId xmlns:a16="http://schemas.microsoft.com/office/drawing/2014/main" id="{C6323195-315F-4BDF-9493-4373243F0E24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>
              <a:extLst>
                <a:ext uri="{FF2B5EF4-FFF2-40B4-BE49-F238E27FC236}">
                  <a16:creationId xmlns:a16="http://schemas.microsoft.com/office/drawing/2014/main" id="{43FEB0B5-C65D-4B4B-B90B-AB771FFCCCAA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>
              <a:extLst>
                <a:ext uri="{FF2B5EF4-FFF2-40B4-BE49-F238E27FC236}">
                  <a16:creationId xmlns:a16="http://schemas.microsoft.com/office/drawing/2014/main" id="{98E0A691-D7A0-4FC6-8289-81C40B6F24C9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文本框 124">
              <a:extLst>
                <a:ext uri="{FF2B5EF4-FFF2-40B4-BE49-F238E27FC236}">
                  <a16:creationId xmlns:a16="http://schemas.microsoft.com/office/drawing/2014/main" id="{FC096372-F918-40A5-9F99-88AA9F7D09B3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5         7          9          </a:t>
              </a:r>
              <a:endParaRPr lang="zh-CN" altLang="en-US" dirty="0"/>
            </a:p>
          </p:txBody>
        </p:sp>
      </p:grpSp>
      <p:grpSp>
        <p:nvGrpSpPr>
          <p:cNvPr id="126" name="组合 125">
            <a:extLst>
              <a:ext uri="{FF2B5EF4-FFF2-40B4-BE49-F238E27FC236}">
                <a16:creationId xmlns:a16="http://schemas.microsoft.com/office/drawing/2014/main" id="{2FBA1003-2D81-4A45-873D-8E86CCE3E3EE}"/>
              </a:ext>
            </a:extLst>
          </p:cNvPr>
          <p:cNvGrpSpPr/>
          <p:nvPr/>
        </p:nvGrpSpPr>
        <p:grpSpPr>
          <a:xfrm>
            <a:off x="5940154" y="3531115"/>
            <a:ext cx="2016222" cy="360040"/>
            <a:chOff x="683568" y="627534"/>
            <a:chExt cx="2016222" cy="360040"/>
          </a:xfrm>
        </p:grpSpPr>
        <p:sp>
          <p:nvSpPr>
            <p:cNvPr id="127" name="矩形 126">
              <a:extLst>
                <a:ext uri="{FF2B5EF4-FFF2-40B4-BE49-F238E27FC236}">
                  <a16:creationId xmlns:a16="http://schemas.microsoft.com/office/drawing/2014/main" id="{30CA5A10-4029-4962-BFAE-3350B43096AD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8" name="直接连接符 127">
              <a:extLst>
                <a:ext uri="{FF2B5EF4-FFF2-40B4-BE49-F238E27FC236}">
                  <a16:creationId xmlns:a16="http://schemas.microsoft.com/office/drawing/2014/main" id="{1BBF4EFC-2C00-4DBE-9D9C-5F90A8B0AE2A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>
              <a:extLst>
                <a:ext uri="{FF2B5EF4-FFF2-40B4-BE49-F238E27FC236}">
                  <a16:creationId xmlns:a16="http://schemas.microsoft.com/office/drawing/2014/main" id="{0A4C3D20-8FE3-4CF3-B20B-B3B529F4E06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>
              <a:extLst>
                <a:ext uri="{FF2B5EF4-FFF2-40B4-BE49-F238E27FC236}">
                  <a16:creationId xmlns:a16="http://schemas.microsoft.com/office/drawing/2014/main" id="{C17878BE-15BC-49F4-AEF3-D9B07D7D597E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>
              <a:extLst>
                <a:ext uri="{FF2B5EF4-FFF2-40B4-BE49-F238E27FC236}">
                  <a16:creationId xmlns:a16="http://schemas.microsoft.com/office/drawing/2014/main" id="{3523A6E8-2A89-4C62-9352-6A4D0A135CCF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>
              <a:extLst>
                <a:ext uri="{FF2B5EF4-FFF2-40B4-BE49-F238E27FC236}">
                  <a16:creationId xmlns:a16="http://schemas.microsoft.com/office/drawing/2014/main" id="{3E9F3D09-4A4F-4A12-A097-28D2CDE15AD8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>
              <a:extLst>
                <a:ext uri="{FF2B5EF4-FFF2-40B4-BE49-F238E27FC236}">
                  <a16:creationId xmlns:a16="http://schemas.microsoft.com/office/drawing/2014/main" id="{7A1D3064-BFA8-4D18-B3CC-F877B9CB1612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54886108-506C-4164-8D7C-11B1C264AA79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10       12         </a:t>
              </a:r>
              <a:endParaRPr lang="zh-CN" altLang="en-US" dirty="0"/>
            </a:p>
          </p:txBody>
        </p:sp>
      </p:grpSp>
      <p:cxnSp>
        <p:nvCxnSpPr>
          <p:cNvPr id="135" name="直接箭头连接符 134">
            <a:extLst>
              <a:ext uri="{FF2B5EF4-FFF2-40B4-BE49-F238E27FC236}">
                <a16:creationId xmlns:a16="http://schemas.microsoft.com/office/drawing/2014/main" id="{D728AB76-4EFB-43D0-85F8-158B2CC80815}"/>
              </a:ext>
            </a:extLst>
          </p:cNvPr>
          <p:cNvCxnSpPr>
            <a:cxnSpLocks/>
          </p:cNvCxnSpPr>
          <p:nvPr/>
        </p:nvCxnSpPr>
        <p:spPr>
          <a:xfrm flipH="1">
            <a:off x="5422054" y="2840037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>
            <a:extLst>
              <a:ext uri="{FF2B5EF4-FFF2-40B4-BE49-F238E27FC236}">
                <a16:creationId xmlns:a16="http://schemas.microsoft.com/office/drawing/2014/main" id="{62226D40-924A-4D41-8B97-9844696B04C8}"/>
              </a:ext>
            </a:extLst>
          </p:cNvPr>
          <p:cNvCxnSpPr>
            <a:cxnSpLocks/>
            <a:endCxn id="127" idx="0"/>
          </p:cNvCxnSpPr>
          <p:nvPr/>
        </p:nvCxnSpPr>
        <p:spPr>
          <a:xfrm>
            <a:off x="6561090" y="2855728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组合 137">
            <a:extLst>
              <a:ext uri="{FF2B5EF4-FFF2-40B4-BE49-F238E27FC236}">
                <a16:creationId xmlns:a16="http://schemas.microsoft.com/office/drawing/2014/main" id="{CC3DFF2D-942F-4A71-85DA-1D8454A4A039}"/>
              </a:ext>
            </a:extLst>
          </p:cNvPr>
          <p:cNvGrpSpPr/>
          <p:nvPr/>
        </p:nvGrpSpPr>
        <p:grpSpPr>
          <a:xfrm>
            <a:off x="7157787" y="4035141"/>
            <a:ext cx="2016222" cy="360040"/>
            <a:chOff x="683568" y="627534"/>
            <a:chExt cx="2016222" cy="360040"/>
          </a:xfrm>
        </p:grpSpPr>
        <p:sp>
          <p:nvSpPr>
            <p:cNvPr id="139" name="矩形 138">
              <a:extLst>
                <a:ext uri="{FF2B5EF4-FFF2-40B4-BE49-F238E27FC236}">
                  <a16:creationId xmlns:a16="http://schemas.microsoft.com/office/drawing/2014/main" id="{AE7E4192-9D1B-441C-BD86-7FC18DD7BFDB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0" name="直接连接符 139">
              <a:extLst>
                <a:ext uri="{FF2B5EF4-FFF2-40B4-BE49-F238E27FC236}">
                  <a16:creationId xmlns:a16="http://schemas.microsoft.com/office/drawing/2014/main" id="{54D3BC88-94A2-4A98-9840-B5E472462859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>
              <a:extLst>
                <a:ext uri="{FF2B5EF4-FFF2-40B4-BE49-F238E27FC236}">
                  <a16:creationId xmlns:a16="http://schemas.microsoft.com/office/drawing/2014/main" id="{2D4D55E2-4102-4BAA-9808-6F81A3FA10A6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>
              <a:extLst>
                <a:ext uri="{FF2B5EF4-FFF2-40B4-BE49-F238E27FC236}">
                  <a16:creationId xmlns:a16="http://schemas.microsoft.com/office/drawing/2014/main" id="{4F1E2AA8-5BC7-4794-9495-2B9AA5065914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>
              <a:extLst>
                <a:ext uri="{FF2B5EF4-FFF2-40B4-BE49-F238E27FC236}">
                  <a16:creationId xmlns:a16="http://schemas.microsoft.com/office/drawing/2014/main" id="{303B674B-8491-479E-97E5-E755C6ABAE14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>
              <a:extLst>
                <a:ext uri="{FF2B5EF4-FFF2-40B4-BE49-F238E27FC236}">
                  <a16:creationId xmlns:a16="http://schemas.microsoft.com/office/drawing/2014/main" id="{420E9D1F-6068-4982-9C32-1DB680EE8E0D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>
              <a:extLst>
                <a:ext uri="{FF2B5EF4-FFF2-40B4-BE49-F238E27FC236}">
                  <a16:creationId xmlns:a16="http://schemas.microsoft.com/office/drawing/2014/main" id="{3EC2E3AF-0256-4350-B341-7BC1854890DF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35946DE2-4BF7-4AF9-8C88-E63C95C4F9A6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15       30</a:t>
              </a:r>
              <a:endParaRPr lang="zh-CN" altLang="en-US" dirty="0"/>
            </a:p>
          </p:txBody>
        </p:sp>
      </p:grpSp>
      <p:cxnSp>
        <p:nvCxnSpPr>
          <p:cNvPr id="147" name="直接箭头连接符 146">
            <a:extLst>
              <a:ext uri="{FF2B5EF4-FFF2-40B4-BE49-F238E27FC236}">
                <a16:creationId xmlns:a16="http://schemas.microsoft.com/office/drawing/2014/main" id="{E8610C53-3AC0-4812-B507-90560CEF68E6}"/>
              </a:ext>
            </a:extLst>
          </p:cNvPr>
          <p:cNvCxnSpPr>
            <a:cxnSpLocks/>
          </p:cNvCxnSpPr>
          <p:nvPr/>
        </p:nvCxnSpPr>
        <p:spPr>
          <a:xfrm>
            <a:off x="7253484" y="2855728"/>
            <a:ext cx="1621834" cy="1179413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136933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0A5CC0D-8649-49CB-AC3B-AC214FE269F5}"/>
              </a:ext>
            </a:extLst>
          </p:cNvPr>
          <p:cNvSpPr txBox="1"/>
          <p:nvPr/>
        </p:nvSpPr>
        <p:spPr>
          <a:xfrm>
            <a:off x="413534" y="190933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23</a:t>
            </a:r>
            <a:endParaRPr lang="zh-CN" altLang="en-US" sz="1600" b="1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6BDD4315-FBF6-479D-A721-75FB26BB0900}"/>
              </a:ext>
            </a:extLst>
          </p:cNvPr>
          <p:cNvGrpSpPr/>
          <p:nvPr/>
        </p:nvGrpSpPr>
        <p:grpSpPr>
          <a:xfrm>
            <a:off x="2235500" y="436436"/>
            <a:ext cx="2016222" cy="360040"/>
            <a:chOff x="683568" y="627534"/>
            <a:chExt cx="2016222" cy="36004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5F65A1C6-6BD5-4518-A835-1902F384D8F8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8EFE20E7-E62C-4838-96B1-CA51C3331680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81715F03-CF6D-4861-99D2-102BB8551BC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0D38ADFE-9785-4461-8755-52C674BE6CD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11EB2B26-AA90-46E4-A7A2-EBB0F4AF7B63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16C2219A-FBC4-458F-A7A9-C3E70914750E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A886C900-66B5-4C87-A67A-7D40C20279A8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17EB1ED2-13CB-4D7A-8898-E33B8AAEFD0F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10       15    </a:t>
              </a:r>
              <a:endParaRPr lang="zh-CN" altLang="en-US" dirty="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AFCEC54A-F80E-4328-8D3D-6B580DE7E2DF}"/>
              </a:ext>
            </a:extLst>
          </p:cNvPr>
          <p:cNvGrpSpPr/>
          <p:nvPr/>
        </p:nvGrpSpPr>
        <p:grpSpPr>
          <a:xfrm>
            <a:off x="153769" y="1495116"/>
            <a:ext cx="2016222" cy="360040"/>
            <a:chOff x="683568" y="627534"/>
            <a:chExt cx="2016222" cy="36004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4807292B-390D-4352-8B56-BB74015D3D5C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EBE96084-2F6C-45F3-B6EB-702FE6DF03DF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C50893E7-11A2-41B4-85E8-9AFC1DC9C697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7F32EDCD-F9C7-4586-94CC-5CE19C6B3303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752F56D7-97E6-4D0D-96BB-FB0E12B4C5C2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D1FE7CC5-279B-4D40-B8D1-B76EC9796AC8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ED47DE74-CFA5-4CCC-9975-3DC0D65DDA73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B87E34D-872C-44C0-83BD-6A091488CCA7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5         7          9          </a:t>
              </a:r>
              <a:endParaRPr lang="zh-CN" altLang="en-US" dirty="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0A14EF8E-C260-4177-A8FC-597B413B9F8D}"/>
              </a:ext>
            </a:extLst>
          </p:cNvPr>
          <p:cNvGrpSpPr/>
          <p:nvPr/>
        </p:nvGrpSpPr>
        <p:grpSpPr>
          <a:xfrm>
            <a:off x="2242003" y="1487554"/>
            <a:ext cx="2016222" cy="360040"/>
            <a:chOff x="683568" y="627534"/>
            <a:chExt cx="2016222" cy="360040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B11E371B-31C1-4A90-BC55-12B19444B64E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58C45B18-E5D4-4498-BD21-67CF9A5FF910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B84DF6EB-16F4-40C0-B04D-B62459B85828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06D52DCD-3E8A-4BD6-874A-D0744819E40C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3DC846A6-3520-45A9-A302-04671C5C60F3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4361CF5A-C73E-449B-A585-318894C4647F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CA301294-3578-4BC4-A8A9-5DDFC6D90F9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8BB69CE-B411-45A1-ACD5-11472ECAD6CF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10       12         </a:t>
              </a:r>
              <a:endParaRPr lang="zh-CN" altLang="en-US" dirty="0"/>
            </a:p>
          </p:txBody>
        </p:sp>
      </p:grp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559B9E35-483D-4250-A6A1-A27B1D048CA5}"/>
              </a:ext>
            </a:extLst>
          </p:cNvPr>
          <p:cNvCxnSpPr>
            <a:cxnSpLocks/>
          </p:cNvCxnSpPr>
          <p:nvPr/>
        </p:nvCxnSpPr>
        <p:spPr>
          <a:xfrm flipH="1">
            <a:off x="1723903" y="796476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FFE7E73F-0A71-4983-B01F-E4AA94796A22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2862939" y="812167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0AC2647B-4203-4B2D-8A7C-2DF60486D560}"/>
              </a:ext>
            </a:extLst>
          </p:cNvPr>
          <p:cNvGrpSpPr/>
          <p:nvPr/>
        </p:nvGrpSpPr>
        <p:grpSpPr>
          <a:xfrm>
            <a:off x="4330234" y="1487554"/>
            <a:ext cx="2016222" cy="360040"/>
            <a:chOff x="683568" y="627534"/>
            <a:chExt cx="2016222" cy="360040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37D6543B-BDE7-4C16-846B-BE38A35ED779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9893ED8C-6091-47A2-9C5A-3E030C525B77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07DD0475-CE22-4891-BEF1-A3121B6D170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6003DE46-0BCA-4028-82DE-BDA4319E980B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EF645836-0277-4F26-A483-F2942220A898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DA975973-FA0F-4330-B6E0-4BCBD0635EA1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49B8DC30-7CE5-4BEA-8E04-E0ECA0C7479B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EF3969F4-157E-4013-AC37-478842F09873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15       23        30</a:t>
              </a:r>
              <a:endParaRPr lang="zh-CN" altLang="en-US" dirty="0"/>
            </a:p>
          </p:txBody>
        </p:sp>
      </p:grp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4E5AA6A4-0BA1-41BA-8585-0792735E3DB3}"/>
              </a:ext>
            </a:extLst>
          </p:cNvPr>
          <p:cNvCxnSpPr>
            <a:cxnSpLocks/>
          </p:cNvCxnSpPr>
          <p:nvPr/>
        </p:nvCxnSpPr>
        <p:spPr>
          <a:xfrm>
            <a:off x="3555333" y="812167"/>
            <a:ext cx="1566990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>
            <a:extLst>
              <a:ext uri="{FF2B5EF4-FFF2-40B4-BE49-F238E27FC236}">
                <a16:creationId xmlns:a16="http://schemas.microsoft.com/office/drawing/2014/main" id="{1A738F23-58FC-4F53-B7C3-BBC995FD3A63}"/>
              </a:ext>
            </a:extLst>
          </p:cNvPr>
          <p:cNvSpPr txBox="1"/>
          <p:nvPr/>
        </p:nvSpPr>
        <p:spPr>
          <a:xfrm>
            <a:off x="413533" y="2369092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17</a:t>
            </a:r>
            <a:endParaRPr lang="zh-CN" altLang="en-US" sz="1600" b="1" dirty="0"/>
          </a:p>
        </p:txBody>
      </p: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050D95C1-40DE-4810-BFBD-C90B74E255AD}"/>
              </a:ext>
            </a:extLst>
          </p:cNvPr>
          <p:cNvGrpSpPr/>
          <p:nvPr/>
        </p:nvGrpSpPr>
        <p:grpSpPr>
          <a:xfrm>
            <a:off x="2235499" y="2614595"/>
            <a:ext cx="2016222" cy="360040"/>
            <a:chOff x="683568" y="627534"/>
            <a:chExt cx="2016222" cy="360040"/>
          </a:xfrm>
        </p:grpSpPr>
        <p:sp>
          <p:nvSpPr>
            <p:cNvPr id="85" name="矩形 84">
              <a:extLst>
                <a:ext uri="{FF2B5EF4-FFF2-40B4-BE49-F238E27FC236}">
                  <a16:creationId xmlns:a16="http://schemas.microsoft.com/office/drawing/2014/main" id="{B14974A3-1CF8-4F70-9FDF-361F1A60EDA9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C7A76B81-7A9B-4C3E-9331-61C0EE39DAF9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>
              <a:extLst>
                <a:ext uri="{FF2B5EF4-FFF2-40B4-BE49-F238E27FC236}">
                  <a16:creationId xmlns:a16="http://schemas.microsoft.com/office/drawing/2014/main" id="{C2920964-AA52-4C96-81ED-E4E801A7C061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>
              <a:extLst>
                <a:ext uri="{FF2B5EF4-FFF2-40B4-BE49-F238E27FC236}">
                  <a16:creationId xmlns:a16="http://schemas.microsoft.com/office/drawing/2014/main" id="{E7822187-EB41-4A83-8459-7698781FA34B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id="{DA1E6821-5663-458E-ADB1-F5321738FB26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id="{C046DC55-E803-4C92-98DA-43F10F180C20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D657FDC5-B91E-46FA-9FEA-1CD05815629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3FDA5427-1955-45B3-9DD1-121B4646F93E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10       15        23    </a:t>
              </a:r>
              <a:endParaRPr lang="zh-CN" altLang="en-US" dirty="0"/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3CDD66FA-7F72-46CE-A68B-4FAB3FCC84DB}"/>
              </a:ext>
            </a:extLst>
          </p:cNvPr>
          <p:cNvGrpSpPr/>
          <p:nvPr/>
        </p:nvGrpSpPr>
        <p:grpSpPr>
          <a:xfrm>
            <a:off x="153768" y="3673275"/>
            <a:ext cx="2016222" cy="360040"/>
            <a:chOff x="683568" y="627534"/>
            <a:chExt cx="2016222" cy="360040"/>
          </a:xfrm>
        </p:grpSpPr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4FD6873D-8B45-496B-BC44-5DCE3F36205E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BF7DB0F3-77EC-4E26-B67A-39A7ACFB6DC5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33C2C6D8-1BDD-4880-A986-0FD90B112488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C15E632F-4383-4298-81A8-5E9715EA3868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7DCD10EB-610A-43E9-B1D9-69007C427D83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>
              <a:extLst>
                <a:ext uri="{FF2B5EF4-FFF2-40B4-BE49-F238E27FC236}">
                  <a16:creationId xmlns:a16="http://schemas.microsoft.com/office/drawing/2014/main" id="{38BCA2A4-F977-48A6-995E-1BFE411A5B5C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B7AEA3D0-28FC-4C2E-886C-0F8A51D6A87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D7BF09A8-8877-49B2-9CB5-C0EC549C0FBF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5         7          9          </a:t>
              </a:r>
              <a:endParaRPr lang="zh-CN" altLang="en-US" dirty="0"/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C3364B3C-A980-4D77-BE55-493495CC10B2}"/>
              </a:ext>
            </a:extLst>
          </p:cNvPr>
          <p:cNvGrpSpPr/>
          <p:nvPr/>
        </p:nvGrpSpPr>
        <p:grpSpPr>
          <a:xfrm>
            <a:off x="2242002" y="3665713"/>
            <a:ext cx="2016222" cy="360040"/>
            <a:chOff x="683568" y="627534"/>
            <a:chExt cx="2016222" cy="360040"/>
          </a:xfrm>
        </p:grpSpPr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3A2F3E63-2315-42D9-9E43-C9CD9200D36F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6B84DAFA-E914-4C07-83F1-3E9491242640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id="{CF39260D-45A2-4CDD-BF80-51052285D71A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951A1EA0-B8E0-4E1C-9888-12D3A4972EEF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A19BC114-C44F-4968-9607-855B693A3B62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>
              <a:extLst>
                <a:ext uri="{FF2B5EF4-FFF2-40B4-BE49-F238E27FC236}">
                  <a16:creationId xmlns:a16="http://schemas.microsoft.com/office/drawing/2014/main" id="{3C942F51-3B29-43AA-8E9F-519348B3CCC3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BE87EF21-D583-4DC9-A246-A306FBB9D2AD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E5E05834-87A8-4026-AFE2-476DCF778AE0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10       12</a:t>
              </a:r>
              <a:endParaRPr lang="zh-CN" altLang="en-US" dirty="0"/>
            </a:p>
          </p:txBody>
        </p:sp>
      </p:grpSp>
      <p:cxnSp>
        <p:nvCxnSpPr>
          <p:cNvPr id="111" name="直接箭头连接符 110">
            <a:extLst>
              <a:ext uri="{FF2B5EF4-FFF2-40B4-BE49-F238E27FC236}">
                <a16:creationId xmlns:a16="http://schemas.microsoft.com/office/drawing/2014/main" id="{8222139F-B230-4E3A-BB2A-161F9DD89813}"/>
              </a:ext>
            </a:extLst>
          </p:cNvPr>
          <p:cNvCxnSpPr>
            <a:cxnSpLocks/>
          </p:cNvCxnSpPr>
          <p:nvPr/>
        </p:nvCxnSpPr>
        <p:spPr>
          <a:xfrm flipH="1">
            <a:off x="1723902" y="2974635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箭头连接符 111">
            <a:extLst>
              <a:ext uri="{FF2B5EF4-FFF2-40B4-BE49-F238E27FC236}">
                <a16:creationId xmlns:a16="http://schemas.microsoft.com/office/drawing/2014/main" id="{0F046C23-6464-46C7-94E5-57336E6D0BB3}"/>
              </a:ext>
            </a:extLst>
          </p:cNvPr>
          <p:cNvCxnSpPr>
            <a:cxnSpLocks/>
            <a:endCxn id="103" idx="0"/>
          </p:cNvCxnSpPr>
          <p:nvPr/>
        </p:nvCxnSpPr>
        <p:spPr>
          <a:xfrm>
            <a:off x="2862938" y="2990326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FC7DD929-B908-4E17-8C97-D9E964C7BC5E}"/>
              </a:ext>
            </a:extLst>
          </p:cNvPr>
          <p:cNvGrpSpPr/>
          <p:nvPr/>
        </p:nvGrpSpPr>
        <p:grpSpPr>
          <a:xfrm>
            <a:off x="4330233" y="3665713"/>
            <a:ext cx="2016222" cy="360040"/>
            <a:chOff x="683568" y="627534"/>
            <a:chExt cx="2016222" cy="360040"/>
          </a:xfrm>
        </p:grpSpPr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60CBE8C3-E004-4BD6-9ED4-1A85E28E0AC7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7E349FFD-0CF9-4FFA-A501-C8495BC90448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id="{34D1930F-71F9-4B0E-9D78-EB0A854012B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>
              <a:extLst>
                <a:ext uri="{FF2B5EF4-FFF2-40B4-BE49-F238E27FC236}">
                  <a16:creationId xmlns:a16="http://schemas.microsoft.com/office/drawing/2014/main" id="{5815F9E1-981D-4953-9A29-C373ADC6717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>
              <a:extLst>
                <a:ext uri="{FF2B5EF4-FFF2-40B4-BE49-F238E27FC236}">
                  <a16:creationId xmlns:a16="http://schemas.microsoft.com/office/drawing/2014/main" id="{18D27342-EFBE-4E3E-9BB3-3FA204EDD7B0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34B442CB-5994-4425-871D-944FF6E1C107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>
              <a:extLst>
                <a:ext uri="{FF2B5EF4-FFF2-40B4-BE49-F238E27FC236}">
                  <a16:creationId xmlns:a16="http://schemas.microsoft.com/office/drawing/2014/main" id="{2DC5AFF2-3E87-4848-92F4-5715BEA71E3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67ACEBE6-894D-453B-A415-FFA4938FF31B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15       17</a:t>
              </a:r>
              <a:endParaRPr lang="zh-CN" altLang="en-US" dirty="0"/>
            </a:p>
          </p:txBody>
        </p:sp>
      </p:grp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8418016A-0AE0-4C76-B403-DC4336923531}"/>
              </a:ext>
            </a:extLst>
          </p:cNvPr>
          <p:cNvCxnSpPr>
            <a:cxnSpLocks/>
          </p:cNvCxnSpPr>
          <p:nvPr/>
        </p:nvCxnSpPr>
        <p:spPr>
          <a:xfrm>
            <a:off x="3555332" y="2990326"/>
            <a:ext cx="1566990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组合 122">
            <a:extLst>
              <a:ext uri="{FF2B5EF4-FFF2-40B4-BE49-F238E27FC236}">
                <a16:creationId xmlns:a16="http://schemas.microsoft.com/office/drawing/2014/main" id="{F2D92172-B8F1-44D6-8370-77159D5FBE9A}"/>
              </a:ext>
            </a:extLst>
          </p:cNvPr>
          <p:cNvGrpSpPr/>
          <p:nvPr/>
        </p:nvGrpSpPr>
        <p:grpSpPr>
          <a:xfrm>
            <a:off x="6418464" y="3665713"/>
            <a:ext cx="2016222" cy="360040"/>
            <a:chOff x="683568" y="627534"/>
            <a:chExt cx="2016222" cy="360040"/>
          </a:xfrm>
        </p:grpSpPr>
        <p:sp>
          <p:nvSpPr>
            <p:cNvPr id="124" name="矩形 123">
              <a:extLst>
                <a:ext uri="{FF2B5EF4-FFF2-40B4-BE49-F238E27FC236}">
                  <a16:creationId xmlns:a16="http://schemas.microsoft.com/office/drawing/2014/main" id="{07BAB4E7-93E9-4B97-AA93-A0B31850D16D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5" name="直接连接符 124">
              <a:extLst>
                <a:ext uri="{FF2B5EF4-FFF2-40B4-BE49-F238E27FC236}">
                  <a16:creationId xmlns:a16="http://schemas.microsoft.com/office/drawing/2014/main" id="{117AB507-6987-4D74-B1A4-5C6AB3889D21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>
              <a:extLst>
                <a:ext uri="{FF2B5EF4-FFF2-40B4-BE49-F238E27FC236}">
                  <a16:creationId xmlns:a16="http://schemas.microsoft.com/office/drawing/2014/main" id="{7615AE7D-3515-4289-B2F1-8614F2536EE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id="{F39A8201-5018-4912-915B-19C5A58A646D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>
              <a:extLst>
                <a:ext uri="{FF2B5EF4-FFF2-40B4-BE49-F238E27FC236}">
                  <a16:creationId xmlns:a16="http://schemas.microsoft.com/office/drawing/2014/main" id="{D223C302-1922-47FC-91A4-E8E8F429C54F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>
              <a:extLst>
                <a:ext uri="{FF2B5EF4-FFF2-40B4-BE49-F238E27FC236}">
                  <a16:creationId xmlns:a16="http://schemas.microsoft.com/office/drawing/2014/main" id="{C1160CB9-3AB8-40A7-8663-73E43E24A7CA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>
              <a:extLst>
                <a:ext uri="{FF2B5EF4-FFF2-40B4-BE49-F238E27FC236}">
                  <a16:creationId xmlns:a16="http://schemas.microsoft.com/office/drawing/2014/main" id="{C95C872E-53C1-42E5-B0BB-1AC4EBE0432A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1148189B-D874-4D0D-9B2E-3C00B19C7BDA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23       30</a:t>
              </a:r>
              <a:endParaRPr lang="zh-CN" altLang="en-US" dirty="0"/>
            </a:p>
          </p:txBody>
        </p:sp>
      </p:grpSp>
      <p:cxnSp>
        <p:nvCxnSpPr>
          <p:cNvPr id="132" name="直接箭头连接符 131">
            <a:extLst>
              <a:ext uri="{FF2B5EF4-FFF2-40B4-BE49-F238E27FC236}">
                <a16:creationId xmlns:a16="http://schemas.microsoft.com/office/drawing/2014/main" id="{88643828-8621-45E0-8661-DCE06726D299}"/>
              </a:ext>
            </a:extLst>
          </p:cNvPr>
          <p:cNvCxnSpPr>
            <a:cxnSpLocks/>
          </p:cNvCxnSpPr>
          <p:nvPr/>
        </p:nvCxnSpPr>
        <p:spPr>
          <a:xfrm>
            <a:off x="4158703" y="2974635"/>
            <a:ext cx="2628395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127256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文本框 82">
            <a:extLst>
              <a:ext uri="{FF2B5EF4-FFF2-40B4-BE49-F238E27FC236}">
                <a16:creationId xmlns:a16="http://schemas.microsoft.com/office/drawing/2014/main" id="{1A738F23-58FC-4F53-B7C3-BBC995FD3A63}"/>
              </a:ext>
            </a:extLst>
          </p:cNvPr>
          <p:cNvSpPr txBox="1"/>
          <p:nvPr/>
        </p:nvSpPr>
        <p:spPr>
          <a:xfrm>
            <a:off x="517786" y="238015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插入</a:t>
            </a:r>
            <a:r>
              <a:rPr lang="en-US" altLang="zh-CN" sz="1600" b="1" dirty="0"/>
              <a:t>26</a:t>
            </a:r>
            <a:endParaRPr lang="zh-CN" altLang="en-US" sz="1600" b="1" dirty="0"/>
          </a:p>
        </p:txBody>
      </p: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050D95C1-40DE-4810-BFBD-C90B74E255AD}"/>
              </a:ext>
            </a:extLst>
          </p:cNvPr>
          <p:cNvGrpSpPr/>
          <p:nvPr/>
        </p:nvGrpSpPr>
        <p:grpSpPr>
          <a:xfrm>
            <a:off x="2339752" y="483518"/>
            <a:ext cx="2016222" cy="360040"/>
            <a:chOff x="683568" y="627534"/>
            <a:chExt cx="2016222" cy="360040"/>
          </a:xfrm>
        </p:grpSpPr>
        <p:sp>
          <p:nvSpPr>
            <p:cNvPr id="85" name="矩形 84">
              <a:extLst>
                <a:ext uri="{FF2B5EF4-FFF2-40B4-BE49-F238E27FC236}">
                  <a16:creationId xmlns:a16="http://schemas.microsoft.com/office/drawing/2014/main" id="{B14974A3-1CF8-4F70-9FDF-361F1A60EDA9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C7A76B81-7A9B-4C3E-9331-61C0EE39DAF9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>
              <a:extLst>
                <a:ext uri="{FF2B5EF4-FFF2-40B4-BE49-F238E27FC236}">
                  <a16:creationId xmlns:a16="http://schemas.microsoft.com/office/drawing/2014/main" id="{C2920964-AA52-4C96-81ED-E4E801A7C061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>
              <a:extLst>
                <a:ext uri="{FF2B5EF4-FFF2-40B4-BE49-F238E27FC236}">
                  <a16:creationId xmlns:a16="http://schemas.microsoft.com/office/drawing/2014/main" id="{E7822187-EB41-4A83-8459-7698781FA34B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id="{DA1E6821-5663-458E-ADB1-F5321738FB26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id="{C046DC55-E803-4C92-98DA-43F10F180C20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D657FDC5-B91E-46FA-9FEA-1CD05815629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3FDA5427-1955-45B3-9DD1-121B4646F93E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10       15        23    </a:t>
              </a:r>
              <a:endParaRPr lang="zh-CN" altLang="en-US" dirty="0"/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3CDD66FA-7F72-46CE-A68B-4FAB3FCC84DB}"/>
              </a:ext>
            </a:extLst>
          </p:cNvPr>
          <p:cNvGrpSpPr/>
          <p:nvPr/>
        </p:nvGrpSpPr>
        <p:grpSpPr>
          <a:xfrm>
            <a:off x="258021" y="1542198"/>
            <a:ext cx="2016222" cy="360040"/>
            <a:chOff x="683568" y="627534"/>
            <a:chExt cx="2016222" cy="360040"/>
          </a:xfrm>
        </p:grpSpPr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4FD6873D-8B45-496B-BC44-5DCE3F36205E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BF7DB0F3-77EC-4E26-B67A-39A7ACFB6DC5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33C2C6D8-1BDD-4880-A986-0FD90B112488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C15E632F-4383-4298-81A8-5E9715EA3868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7DCD10EB-610A-43E9-B1D9-69007C427D83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>
              <a:extLst>
                <a:ext uri="{FF2B5EF4-FFF2-40B4-BE49-F238E27FC236}">
                  <a16:creationId xmlns:a16="http://schemas.microsoft.com/office/drawing/2014/main" id="{38BCA2A4-F977-48A6-995E-1BFE411A5B5C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B7AEA3D0-28FC-4C2E-886C-0F8A51D6A87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D7BF09A8-8877-49B2-9CB5-C0EC549C0FBF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5         7          9          </a:t>
              </a:r>
              <a:endParaRPr lang="zh-CN" altLang="en-US" dirty="0"/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id="{C3364B3C-A980-4D77-BE55-493495CC10B2}"/>
              </a:ext>
            </a:extLst>
          </p:cNvPr>
          <p:cNvGrpSpPr/>
          <p:nvPr/>
        </p:nvGrpSpPr>
        <p:grpSpPr>
          <a:xfrm>
            <a:off x="2346255" y="1534636"/>
            <a:ext cx="2016222" cy="360040"/>
            <a:chOff x="683568" y="627534"/>
            <a:chExt cx="2016222" cy="360040"/>
          </a:xfrm>
        </p:grpSpPr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3A2F3E63-2315-42D9-9E43-C9CD9200D36F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>
              <a:extLst>
                <a:ext uri="{FF2B5EF4-FFF2-40B4-BE49-F238E27FC236}">
                  <a16:creationId xmlns:a16="http://schemas.microsoft.com/office/drawing/2014/main" id="{6B84DAFA-E914-4C07-83F1-3E9491242640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id="{CF39260D-45A2-4CDD-BF80-51052285D71A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951A1EA0-B8E0-4E1C-9888-12D3A4972EEF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>
              <a:extLst>
                <a:ext uri="{FF2B5EF4-FFF2-40B4-BE49-F238E27FC236}">
                  <a16:creationId xmlns:a16="http://schemas.microsoft.com/office/drawing/2014/main" id="{A19BC114-C44F-4968-9607-855B693A3B62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>
              <a:extLst>
                <a:ext uri="{FF2B5EF4-FFF2-40B4-BE49-F238E27FC236}">
                  <a16:creationId xmlns:a16="http://schemas.microsoft.com/office/drawing/2014/main" id="{3C942F51-3B29-43AA-8E9F-519348B3CCC3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BE87EF21-D583-4DC9-A246-A306FBB9D2AD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E5E05834-87A8-4026-AFE2-476DCF778AE0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10       12</a:t>
              </a:r>
              <a:endParaRPr lang="zh-CN" altLang="en-US" dirty="0"/>
            </a:p>
          </p:txBody>
        </p:sp>
      </p:grpSp>
      <p:cxnSp>
        <p:nvCxnSpPr>
          <p:cNvPr id="111" name="直接箭头连接符 110">
            <a:extLst>
              <a:ext uri="{FF2B5EF4-FFF2-40B4-BE49-F238E27FC236}">
                <a16:creationId xmlns:a16="http://schemas.microsoft.com/office/drawing/2014/main" id="{8222139F-B230-4E3A-BB2A-161F9DD89813}"/>
              </a:ext>
            </a:extLst>
          </p:cNvPr>
          <p:cNvCxnSpPr>
            <a:cxnSpLocks/>
          </p:cNvCxnSpPr>
          <p:nvPr/>
        </p:nvCxnSpPr>
        <p:spPr>
          <a:xfrm flipH="1">
            <a:off x="1828155" y="843558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箭头连接符 111">
            <a:extLst>
              <a:ext uri="{FF2B5EF4-FFF2-40B4-BE49-F238E27FC236}">
                <a16:creationId xmlns:a16="http://schemas.microsoft.com/office/drawing/2014/main" id="{0F046C23-6464-46C7-94E5-57336E6D0BB3}"/>
              </a:ext>
            </a:extLst>
          </p:cNvPr>
          <p:cNvCxnSpPr>
            <a:cxnSpLocks/>
            <a:endCxn id="103" idx="0"/>
          </p:cNvCxnSpPr>
          <p:nvPr/>
        </p:nvCxnSpPr>
        <p:spPr>
          <a:xfrm>
            <a:off x="2967191" y="859249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FC7DD929-B908-4E17-8C97-D9E964C7BC5E}"/>
              </a:ext>
            </a:extLst>
          </p:cNvPr>
          <p:cNvGrpSpPr/>
          <p:nvPr/>
        </p:nvGrpSpPr>
        <p:grpSpPr>
          <a:xfrm>
            <a:off x="4434486" y="1534636"/>
            <a:ext cx="2016222" cy="360040"/>
            <a:chOff x="683568" y="627534"/>
            <a:chExt cx="2016222" cy="360040"/>
          </a:xfrm>
        </p:grpSpPr>
        <p:sp>
          <p:nvSpPr>
            <p:cNvPr id="114" name="矩形 113">
              <a:extLst>
                <a:ext uri="{FF2B5EF4-FFF2-40B4-BE49-F238E27FC236}">
                  <a16:creationId xmlns:a16="http://schemas.microsoft.com/office/drawing/2014/main" id="{60CBE8C3-E004-4BD6-9ED4-1A85E28E0AC7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>
              <a:extLst>
                <a:ext uri="{FF2B5EF4-FFF2-40B4-BE49-F238E27FC236}">
                  <a16:creationId xmlns:a16="http://schemas.microsoft.com/office/drawing/2014/main" id="{7E349FFD-0CF9-4FFA-A501-C8495BC90448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id="{34D1930F-71F9-4B0E-9D78-EB0A854012B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>
              <a:extLst>
                <a:ext uri="{FF2B5EF4-FFF2-40B4-BE49-F238E27FC236}">
                  <a16:creationId xmlns:a16="http://schemas.microsoft.com/office/drawing/2014/main" id="{5815F9E1-981D-4953-9A29-C373ADC6717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>
              <a:extLst>
                <a:ext uri="{FF2B5EF4-FFF2-40B4-BE49-F238E27FC236}">
                  <a16:creationId xmlns:a16="http://schemas.microsoft.com/office/drawing/2014/main" id="{18D27342-EFBE-4E3E-9BB3-3FA204EDD7B0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34B442CB-5994-4425-871D-944FF6E1C107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>
              <a:extLst>
                <a:ext uri="{FF2B5EF4-FFF2-40B4-BE49-F238E27FC236}">
                  <a16:creationId xmlns:a16="http://schemas.microsoft.com/office/drawing/2014/main" id="{2DC5AFF2-3E87-4848-92F4-5715BEA71E35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67ACEBE6-894D-453B-A415-FFA4938FF31B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15       17</a:t>
              </a:r>
              <a:endParaRPr lang="zh-CN" altLang="en-US" dirty="0"/>
            </a:p>
          </p:txBody>
        </p:sp>
      </p:grp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8418016A-0AE0-4C76-B403-DC4336923531}"/>
              </a:ext>
            </a:extLst>
          </p:cNvPr>
          <p:cNvCxnSpPr>
            <a:cxnSpLocks/>
          </p:cNvCxnSpPr>
          <p:nvPr/>
        </p:nvCxnSpPr>
        <p:spPr>
          <a:xfrm>
            <a:off x="3659585" y="859249"/>
            <a:ext cx="1566990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组合 122">
            <a:extLst>
              <a:ext uri="{FF2B5EF4-FFF2-40B4-BE49-F238E27FC236}">
                <a16:creationId xmlns:a16="http://schemas.microsoft.com/office/drawing/2014/main" id="{F2D92172-B8F1-44D6-8370-77159D5FBE9A}"/>
              </a:ext>
            </a:extLst>
          </p:cNvPr>
          <p:cNvGrpSpPr/>
          <p:nvPr/>
        </p:nvGrpSpPr>
        <p:grpSpPr>
          <a:xfrm>
            <a:off x="6522717" y="1534636"/>
            <a:ext cx="2016222" cy="360040"/>
            <a:chOff x="683568" y="627534"/>
            <a:chExt cx="2016222" cy="360040"/>
          </a:xfrm>
        </p:grpSpPr>
        <p:sp>
          <p:nvSpPr>
            <p:cNvPr id="124" name="矩形 123">
              <a:extLst>
                <a:ext uri="{FF2B5EF4-FFF2-40B4-BE49-F238E27FC236}">
                  <a16:creationId xmlns:a16="http://schemas.microsoft.com/office/drawing/2014/main" id="{07BAB4E7-93E9-4B97-AA93-A0B31850D16D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5" name="直接连接符 124">
              <a:extLst>
                <a:ext uri="{FF2B5EF4-FFF2-40B4-BE49-F238E27FC236}">
                  <a16:creationId xmlns:a16="http://schemas.microsoft.com/office/drawing/2014/main" id="{117AB507-6987-4D74-B1A4-5C6AB3889D21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>
              <a:extLst>
                <a:ext uri="{FF2B5EF4-FFF2-40B4-BE49-F238E27FC236}">
                  <a16:creationId xmlns:a16="http://schemas.microsoft.com/office/drawing/2014/main" id="{7615AE7D-3515-4289-B2F1-8614F2536EE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>
              <a:extLst>
                <a:ext uri="{FF2B5EF4-FFF2-40B4-BE49-F238E27FC236}">
                  <a16:creationId xmlns:a16="http://schemas.microsoft.com/office/drawing/2014/main" id="{F39A8201-5018-4912-915B-19C5A58A646D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>
              <a:extLst>
                <a:ext uri="{FF2B5EF4-FFF2-40B4-BE49-F238E27FC236}">
                  <a16:creationId xmlns:a16="http://schemas.microsoft.com/office/drawing/2014/main" id="{D223C302-1922-47FC-91A4-E8E8F429C54F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>
              <a:extLst>
                <a:ext uri="{FF2B5EF4-FFF2-40B4-BE49-F238E27FC236}">
                  <a16:creationId xmlns:a16="http://schemas.microsoft.com/office/drawing/2014/main" id="{C1160CB9-3AB8-40A7-8663-73E43E24A7CA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>
              <a:extLst>
                <a:ext uri="{FF2B5EF4-FFF2-40B4-BE49-F238E27FC236}">
                  <a16:creationId xmlns:a16="http://schemas.microsoft.com/office/drawing/2014/main" id="{C95C872E-53C1-42E5-B0BB-1AC4EBE0432A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1148189B-D874-4D0D-9B2E-3C00B19C7BDA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23       26        30</a:t>
              </a:r>
              <a:endParaRPr lang="zh-CN" altLang="en-US" dirty="0"/>
            </a:p>
          </p:txBody>
        </p:sp>
      </p:grpSp>
      <p:cxnSp>
        <p:nvCxnSpPr>
          <p:cNvPr id="132" name="直接箭头连接符 131">
            <a:extLst>
              <a:ext uri="{FF2B5EF4-FFF2-40B4-BE49-F238E27FC236}">
                <a16:creationId xmlns:a16="http://schemas.microsoft.com/office/drawing/2014/main" id="{88643828-8621-45E0-8661-DCE06726D299}"/>
              </a:ext>
            </a:extLst>
          </p:cNvPr>
          <p:cNvCxnSpPr>
            <a:cxnSpLocks/>
          </p:cNvCxnSpPr>
          <p:nvPr/>
        </p:nvCxnSpPr>
        <p:spPr>
          <a:xfrm>
            <a:off x="4262956" y="843558"/>
            <a:ext cx="2628395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文本框 182">
            <a:extLst>
              <a:ext uri="{FF2B5EF4-FFF2-40B4-BE49-F238E27FC236}">
                <a16:creationId xmlns:a16="http://schemas.microsoft.com/office/drawing/2014/main" id="{9C0CB584-F860-422C-B1BC-BD4CA83D33A7}"/>
              </a:ext>
            </a:extLst>
          </p:cNvPr>
          <p:cNvSpPr txBox="1"/>
          <p:nvPr/>
        </p:nvSpPr>
        <p:spPr>
          <a:xfrm>
            <a:off x="511285" y="2491703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删除</a:t>
            </a:r>
            <a:r>
              <a:rPr lang="en-US" altLang="zh-CN" sz="1600" b="1" dirty="0"/>
              <a:t>9</a:t>
            </a:r>
            <a:endParaRPr lang="zh-CN" altLang="en-US" sz="1600" b="1" dirty="0"/>
          </a:p>
        </p:txBody>
      </p:sp>
      <p:grpSp>
        <p:nvGrpSpPr>
          <p:cNvPr id="184" name="组合 183">
            <a:extLst>
              <a:ext uri="{FF2B5EF4-FFF2-40B4-BE49-F238E27FC236}">
                <a16:creationId xmlns:a16="http://schemas.microsoft.com/office/drawing/2014/main" id="{5C93A12F-2A81-45E9-BC49-3B92EF71DA50}"/>
              </a:ext>
            </a:extLst>
          </p:cNvPr>
          <p:cNvGrpSpPr/>
          <p:nvPr/>
        </p:nvGrpSpPr>
        <p:grpSpPr>
          <a:xfrm>
            <a:off x="2333251" y="2737206"/>
            <a:ext cx="2016222" cy="360040"/>
            <a:chOff x="683568" y="627534"/>
            <a:chExt cx="2016222" cy="360040"/>
          </a:xfrm>
        </p:grpSpPr>
        <p:sp>
          <p:nvSpPr>
            <p:cNvPr id="185" name="矩形 184">
              <a:extLst>
                <a:ext uri="{FF2B5EF4-FFF2-40B4-BE49-F238E27FC236}">
                  <a16:creationId xmlns:a16="http://schemas.microsoft.com/office/drawing/2014/main" id="{58532E8A-17DA-4763-B9BF-EB5656E83F5A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6" name="直接连接符 185">
              <a:extLst>
                <a:ext uri="{FF2B5EF4-FFF2-40B4-BE49-F238E27FC236}">
                  <a16:creationId xmlns:a16="http://schemas.microsoft.com/office/drawing/2014/main" id="{9C37921E-1C5B-46E6-8FFB-19BFA65DC6E1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>
              <a:extLst>
                <a:ext uri="{FF2B5EF4-FFF2-40B4-BE49-F238E27FC236}">
                  <a16:creationId xmlns:a16="http://schemas.microsoft.com/office/drawing/2014/main" id="{288263D0-9C1F-4B00-9998-FAFEB217F3E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>
              <a:extLst>
                <a:ext uri="{FF2B5EF4-FFF2-40B4-BE49-F238E27FC236}">
                  <a16:creationId xmlns:a16="http://schemas.microsoft.com/office/drawing/2014/main" id="{D53547B0-BCDF-452C-A0A8-0A45D531C4EF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>
              <a:extLst>
                <a:ext uri="{FF2B5EF4-FFF2-40B4-BE49-F238E27FC236}">
                  <a16:creationId xmlns:a16="http://schemas.microsoft.com/office/drawing/2014/main" id="{FDE7F3C3-93A7-4AC7-A91D-E892C768E54F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>
              <a:extLst>
                <a:ext uri="{FF2B5EF4-FFF2-40B4-BE49-F238E27FC236}">
                  <a16:creationId xmlns:a16="http://schemas.microsoft.com/office/drawing/2014/main" id="{948FA26E-02B0-4D42-BF19-6FEECB40B45C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>
              <a:extLst>
                <a:ext uri="{FF2B5EF4-FFF2-40B4-BE49-F238E27FC236}">
                  <a16:creationId xmlns:a16="http://schemas.microsoft.com/office/drawing/2014/main" id="{D31953A0-1C53-4C8D-8DA6-5E7D0375F68F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94159004-FE40-4251-AE3A-DCB7E9BCE384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10       15        23    </a:t>
              </a:r>
              <a:endParaRPr lang="zh-CN" altLang="en-US" dirty="0"/>
            </a:p>
          </p:txBody>
        </p:sp>
      </p:grpSp>
      <p:grpSp>
        <p:nvGrpSpPr>
          <p:cNvPr id="193" name="组合 192">
            <a:extLst>
              <a:ext uri="{FF2B5EF4-FFF2-40B4-BE49-F238E27FC236}">
                <a16:creationId xmlns:a16="http://schemas.microsoft.com/office/drawing/2014/main" id="{23D3E48F-869D-460F-BE49-859408F5AF71}"/>
              </a:ext>
            </a:extLst>
          </p:cNvPr>
          <p:cNvGrpSpPr/>
          <p:nvPr/>
        </p:nvGrpSpPr>
        <p:grpSpPr>
          <a:xfrm>
            <a:off x="251520" y="3795886"/>
            <a:ext cx="2016222" cy="360040"/>
            <a:chOff x="683568" y="627534"/>
            <a:chExt cx="2016222" cy="360040"/>
          </a:xfrm>
        </p:grpSpPr>
        <p:sp>
          <p:nvSpPr>
            <p:cNvPr id="194" name="矩形 193">
              <a:extLst>
                <a:ext uri="{FF2B5EF4-FFF2-40B4-BE49-F238E27FC236}">
                  <a16:creationId xmlns:a16="http://schemas.microsoft.com/office/drawing/2014/main" id="{2073AB4B-C6CF-45A3-9E57-E0B5DA880490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5" name="直接连接符 194">
              <a:extLst>
                <a:ext uri="{FF2B5EF4-FFF2-40B4-BE49-F238E27FC236}">
                  <a16:creationId xmlns:a16="http://schemas.microsoft.com/office/drawing/2014/main" id="{6EAB7A98-E315-4BCD-9BF0-548E532FBD9C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>
              <a:extLst>
                <a:ext uri="{FF2B5EF4-FFF2-40B4-BE49-F238E27FC236}">
                  <a16:creationId xmlns:a16="http://schemas.microsoft.com/office/drawing/2014/main" id="{4F91D45B-257A-4E54-AB62-A1B4636C2D13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>
              <a:extLst>
                <a:ext uri="{FF2B5EF4-FFF2-40B4-BE49-F238E27FC236}">
                  <a16:creationId xmlns:a16="http://schemas.microsoft.com/office/drawing/2014/main" id="{DC221369-7D30-4136-8D3D-E9514972EDFA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>
              <a:extLst>
                <a:ext uri="{FF2B5EF4-FFF2-40B4-BE49-F238E27FC236}">
                  <a16:creationId xmlns:a16="http://schemas.microsoft.com/office/drawing/2014/main" id="{D4D9E1FD-C1C2-4E55-B5F6-1A7CB0A5FD2B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>
              <a:extLst>
                <a:ext uri="{FF2B5EF4-FFF2-40B4-BE49-F238E27FC236}">
                  <a16:creationId xmlns:a16="http://schemas.microsoft.com/office/drawing/2014/main" id="{5A11A3A3-490F-40B3-97FB-6295EEFC16C0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>
              <a:extLst>
                <a:ext uri="{FF2B5EF4-FFF2-40B4-BE49-F238E27FC236}">
                  <a16:creationId xmlns:a16="http://schemas.microsoft.com/office/drawing/2014/main" id="{52312648-D715-4642-8CDB-4B8C3B8E0664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文本框 200">
              <a:extLst>
                <a:ext uri="{FF2B5EF4-FFF2-40B4-BE49-F238E27FC236}">
                  <a16:creationId xmlns:a16="http://schemas.microsoft.com/office/drawing/2014/main" id="{DEEA30CC-4B6F-46A3-9C14-580273ECFA05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          </a:t>
              </a:r>
              <a:endParaRPr lang="zh-CN" altLang="en-US" dirty="0"/>
            </a:p>
          </p:txBody>
        </p:sp>
      </p:grpSp>
      <p:grpSp>
        <p:nvGrpSpPr>
          <p:cNvPr id="202" name="组合 201">
            <a:extLst>
              <a:ext uri="{FF2B5EF4-FFF2-40B4-BE49-F238E27FC236}">
                <a16:creationId xmlns:a16="http://schemas.microsoft.com/office/drawing/2014/main" id="{CDFA4288-2C17-41EB-8068-13C0D0DFA8C0}"/>
              </a:ext>
            </a:extLst>
          </p:cNvPr>
          <p:cNvGrpSpPr/>
          <p:nvPr/>
        </p:nvGrpSpPr>
        <p:grpSpPr>
          <a:xfrm>
            <a:off x="2339754" y="3788324"/>
            <a:ext cx="2016222" cy="360040"/>
            <a:chOff x="683568" y="627534"/>
            <a:chExt cx="2016222" cy="360040"/>
          </a:xfrm>
        </p:grpSpPr>
        <p:sp>
          <p:nvSpPr>
            <p:cNvPr id="203" name="矩形 202">
              <a:extLst>
                <a:ext uri="{FF2B5EF4-FFF2-40B4-BE49-F238E27FC236}">
                  <a16:creationId xmlns:a16="http://schemas.microsoft.com/office/drawing/2014/main" id="{29902FC1-E38F-4826-8CDF-4AAAE82E74CD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4" name="直接连接符 203">
              <a:extLst>
                <a:ext uri="{FF2B5EF4-FFF2-40B4-BE49-F238E27FC236}">
                  <a16:creationId xmlns:a16="http://schemas.microsoft.com/office/drawing/2014/main" id="{DA4FC691-A19D-4059-BE8F-F13EA24C5ADE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>
              <a:extLst>
                <a:ext uri="{FF2B5EF4-FFF2-40B4-BE49-F238E27FC236}">
                  <a16:creationId xmlns:a16="http://schemas.microsoft.com/office/drawing/2014/main" id="{F6AEFBCF-B77E-4C5D-8DCF-B366FAFDD2B8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>
              <a:extLst>
                <a:ext uri="{FF2B5EF4-FFF2-40B4-BE49-F238E27FC236}">
                  <a16:creationId xmlns:a16="http://schemas.microsoft.com/office/drawing/2014/main" id="{08F9C324-AC66-4E95-8706-E7957F6D4EA5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>
              <a:extLst>
                <a:ext uri="{FF2B5EF4-FFF2-40B4-BE49-F238E27FC236}">
                  <a16:creationId xmlns:a16="http://schemas.microsoft.com/office/drawing/2014/main" id="{7B86570C-C1C9-4327-889F-4AA8C58EF57D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>
              <a:extLst>
                <a:ext uri="{FF2B5EF4-FFF2-40B4-BE49-F238E27FC236}">
                  <a16:creationId xmlns:a16="http://schemas.microsoft.com/office/drawing/2014/main" id="{425CC20F-9474-4B8C-A915-2FC062B46ABB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>
              <a:extLst>
                <a:ext uri="{FF2B5EF4-FFF2-40B4-BE49-F238E27FC236}">
                  <a16:creationId xmlns:a16="http://schemas.microsoft.com/office/drawing/2014/main" id="{AD45606B-2364-407B-B30D-A58961F35967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文本框 209">
              <a:extLst>
                <a:ext uri="{FF2B5EF4-FFF2-40B4-BE49-F238E27FC236}">
                  <a16:creationId xmlns:a16="http://schemas.microsoft.com/office/drawing/2014/main" id="{E6B18E08-20A0-44EA-A4AF-E13F506FB073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10       12</a:t>
              </a:r>
              <a:endParaRPr lang="zh-CN" altLang="en-US" dirty="0"/>
            </a:p>
          </p:txBody>
        </p:sp>
      </p:grpSp>
      <p:cxnSp>
        <p:nvCxnSpPr>
          <p:cNvPr id="211" name="直接箭头连接符 210">
            <a:extLst>
              <a:ext uri="{FF2B5EF4-FFF2-40B4-BE49-F238E27FC236}">
                <a16:creationId xmlns:a16="http://schemas.microsoft.com/office/drawing/2014/main" id="{8F238B9F-CF01-4D3F-B337-F44E64F0D577}"/>
              </a:ext>
            </a:extLst>
          </p:cNvPr>
          <p:cNvCxnSpPr>
            <a:cxnSpLocks/>
          </p:cNvCxnSpPr>
          <p:nvPr/>
        </p:nvCxnSpPr>
        <p:spPr>
          <a:xfrm flipH="1">
            <a:off x="1821654" y="3097246"/>
            <a:ext cx="547601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箭头连接符 211">
            <a:extLst>
              <a:ext uri="{FF2B5EF4-FFF2-40B4-BE49-F238E27FC236}">
                <a16:creationId xmlns:a16="http://schemas.microsoft.com/office/drawing/2014/main" id="{AEC89C04-2F27-4352-9B82-EC762EA827A6}"/>
              </a:ext>
            </a:extLst>
          </p:cNvPr>
          <p:cNvCxnSpPr>
            <a:cxnSpLocks/>
            <a:endCxn id="203" idx="0"/>
          </p:cNvCxnSpPr>
          <p:nvPr/>
        </p:nvCxnSpPr>
        <p:spPr>
          <a:xfrm>
            <a:off x="2960690" y="3112937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组合 212">
            <a:extLst>
              <a:ext uri="{FF2B5EF4-FFF2-40B4-BE49-F238E27FC236}">
                <a16:creationId xmlns:a16="http://schemas.microsoft.com/office/drawing/2014/main" id="{FE430C73-912B-47B6-8FD5-4556AF3C03E6}"/>
              </a:ext>
            </a:extLst>
          </p:cNvPr>
          <p:cNvGrpSpPr/>
          <p:nvPr/>
        </p:nvGrpSpPr>
        <p:grpSpPr>
          <a:xfrm>
            <a:off x="4427985" y="3788324"/>
            <a:ext cx="2016222" cy="360040"/>
            <a:chOff x="683568" y="627534"/>
            <a:chExt cx="2016222" cy="360040"/>
          </a:xfrm>
        </p:grpSpPr>
        <p:sp>
          <p:nvSpPr>
            <p:cNvPr id="214" name="矩形 213">
              <a:extLst>
                <a:ext uri="{FF2B5EF4-FFF2-40B4-BE49-F238E27FC236}">
                  <a16:creationId xmlns:a16="http://schemas.microsoft.com/office/drawing/2014/main" id="{2F40D7C2-55A1-4699-BDD8-FA778D0587CE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5" name="直接连接符 214">
              <a:extLst>
                <a:ext uri="{FF2B5EF4-FFF2-40B4-BE49-F238E27FC236}">
                  <a16:creationId xmlns:a16="http://schemas.microsoft.com/office/drawing/2014/main" id="{7C81C57C-11AF-4E05-AF84-22C9B0043EDD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>
              <a:extLst>
                <a:ext uri="{FF2B5EF4-FFF2-40B4-BE49-F238E27FC236}">
                  <a16:creationId xmlns:a16="http://schemas.microsoft.com/office/drawing/2014/main" id="{7B03BF38-A6F6-4BA9-ADBB-34E3BF45530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>
              <a:extLst>
                <a:ext uri="{FF2B5EF4-FFF2-40B4-BE49-F238E27FC236}">
                  <a16:creationId xmlns:a16="http://schemas.microsoft.com/office/drawing/2014/main" id="{BB2E695D-01FB-4A16-84A6-4E4BE909A05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>
              <a:extLst>
                <a:ext uri="{FF2B5EF4-FFF2-40B4-BE49-F238E27FC236}">
                  <a16:creationId xmlns:a16="http://schemas.microsoft.com/office/drawing/2014/main" id="{FD629E78-817B-4597-BD1B-90EE200FAFAA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>
              <a:extLst>
                <a:ext uri="{FF2B5EF4-FFF2-40B4-BE49-F238E27FC236}">
                  <a16:creationId xmlns:a16="http://schemas.microsoft.com/office/drawing/2014/main" id="{CD1AF067-7B8A-4DD3-B702-AE4A78AAB5D6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>
              <a:extLst>
                <a:ext uri="{FF2B5EF4-FFF2-40B4-BE49-F238E27FC236}">
                  <a16:creationId xmlns:a16="http://schemas.microsoft.com/office/drawing/2014/main" id="{474C6348-1E77-436B-B8AA-AD6851001FF8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13D4C4EB-6356-4FC4-BD03-30E2A1E7EB47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15       17</a:t>
              </a:r>
              <a:endParaRPr lang="zh-CN" altLang="en-US" dirty="0"/>
            </a:p>
          </p:txBody>
        </p:sp>
      </p:grpSp>
      <p:cxnSp>
        <p:nvCxnSpPr>
          <p:cNvPr id="222" name="直接箭头连接符 221">
            <a:extLst>
              <a:ext uri="{FF2B5EF4-FFF2-40B4-BE49-F238E27FC236}">
                <a16:creationId xmlns:a16="http://schemas.microsoft.com/office/drawing/2014/main" id="{D09A188D-F58D-4064-B7DC-F2708864C59C}"/>
              </a:ext>
            </a:extLst>
          </p:cNvPr>
          <p:cNvCxnSpPr>
            <a:cxnSpLocks/>
          </p:cNvCxnSpPr>
          <p:nvPr/>
        </p:nvCxnSpPr>
        <p:spPr>
          <a:xfrm>
            <a:off x="3653084" y="3112937"/>
            <a:ext cx="1566990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88B24F25-BEFE-4D3D-8F44-EAD3DD919145}"/>
              </a:ext>
            </a:extLst>
          </p:cNvPr>
          <p:cNvGrpSpPr/>
          <p:nvPr/>
        </p:nvGrpSpPr>
        <p:grpSpPr>
          <a:xfrm>
            <a:off x="6516216" y="3788324"/>
            <a:ext cx="2016222" cy="360040"/>
            <a:chOff x="683568" y="627534"/>
            <a:chExt cx="2016222" cy="360040"/>
          </a:xfrm>
        </p:grpSpPr>
        <p:sp>
          <p:nvSpPr>
            <p:cNvPr id="224" name="矩形 223">
              <a:extLst>
                <a:ext uri="{FF2B5EF4-FFF2-40B4-BE49-F238E27FC236}">
                  <a16:creationId xmlns:a16="http://schemas.microsoft.com/office/drawing/2014/main" id="{433B2C68-26DB-4AC1-8D9E-C7D2C40255B0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5" name="直接连接符 224">
              <a:extLst>
                <a:ext uri="{FF2B5EF4-FFF2-40B4-BE49-F238E27FC236}">
                  <a16:creationId xmlns:a16="http://schemas.microsoft.com/office/drawing/2014/main" id="{F2969F22-84D0-445A-8E9A-2036049B4CCA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>
              <a:extLst>
                <a:ext uri="{FF2B5EF4-FFF2-40B4-BE49-F238E27FC236}">
                  <a16:creationId xmlns:a16="http://schemas.microsoft.com/office/drawing/2014/main" id="{FEF97486-D415-4DC5-A7C2-199CE359523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>
              <a:extLst>
                <a:ext uri="{FF2B5EF4-FFF2-40B4-BE49-F238E27FC236}">
                  <a16:creationId xmlns:a16="http://schemas.microsoft.com/office/drawing/2014/main" id="{70B287A0-DCC6-4C5C-A5F6-0BE2AAA81F0E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>
              <a:extLst>
                <a:ext uri="{FF2B5EF4-FFF2-40B4-BE49-F238E27FC236}">
                  <a16:creationId xmlns:a16="http://schemas.microsoft.com/office/drawing/2014/main" id="{67C41B35-9ADB-4A93-A974-EC2752AFF3C4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>
              <a:extLst>
                <a:ext uri="{FF2B5EF4-FFF2-40B4-BE49-F238E27FC236}">
                  <a16:creationId xmlns:a16="http://schemas.microsoft.com/office/drawing/2014/main" id="{E0689D3B-D5E4-4101-A919-5B3235316664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>
              <a:extLst>
                <a:ext uri="{FF2B5EF4-FFF2-40B4-BE49-F238E27FC236}">
                  <a16:creationId xmlns:a16="http://schemas.microsoft.com/office/drawing/2014/main" id="{0001327B-F077-4A54-BB18-8065D048E601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E51C07E5-2882-402B-9450-2DDCA00B1977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23       26        30</a:t>
              </a:r>
              <a:endParaRPr lang="zh-CN" altLang="en-US" dirty="0"/>
            </a:p>
          </p:txBody>
        </p:sp>
      </p:grpSp>
      <p:cxnSp>
        <p:nvCxnSpPr>
          <p:cNvPr id="232" name="直接箭头连接符 231">
            <a:extLst>
              <a:ext uri="{FF2B5EF4-FFF2-40B4-BE49-F238E27FC236}">
                <a16:creationId xmlns:a16="http://schemas.microsoft.com/office/drawing/2014/main" id="{621FFA90-FBC4-40F6-BA5A-C981C0A93A40}"/>
              </a:ext>
            </a:extLst>
          </p:cNvPr>
          <p:cNvCxnSpPr>
            <a:cxnSpLocks/>
          </p:cNvCxnSpPr>
          <p:nvPr/>
        </p:nvCxnSpPr>
        <p:spPr>
          <a:xfrm>
            <a:off x="4256455" y="3097246"/>
            <a:ext cx="2628395" cy="66433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371056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文本框 182">
            <a:extLst>
              <a:ext uri="{FF2B5EF4-FFF2-40B4-BE49-F238E27FC236}">
                <a16:creationId xmlns:a16="http://schemas.microsoft.com/office/drawing/2014/main" id="{9C0CB584-F860-422C-B1BC-BD4CA83D33A7}"/>
              </a:ext>
            </a:extLst>
          </p:cNvPr>
          <p:cNvSpPr txBox="1"/>
          <p:nvPr/>
        </p:nvSpPr>
        <p:spPr>
          <a:xfrm>
            <a:off x="517786" y="93999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删除</a:t>
            </a:r>
            <a:r>
              <a:rPr lang="en-US" altLang="zh-CN" sz="1600" b="1" dirty="0"/>
              <a:t>10</a:t>
            </a:r>
            <a:endParaRPr lang="zh-CN" altLang="en-US" sz="1600" b="1" dirty="0"/>
          </a:p>
        </p:txBody>
      </p:sp>
      <p:grpSp>
        <p:nvGrpSpPr>
          <p:cNvPr id="184" name="组合 183">
            <a:extLst>
              <a:ext uri="{FF2B5EF4-FFF2-40B4-BE49-F238E27FC236}">
                <a16:creationId xmlns:a16="http://schemas.microsoft.com/office/drawing/2014/main" id="{5C93A12F-2A81-45E9-BC49-3B92EF71DA50}"/>
              </a:ext>
            </a:extLst>
          </p:cNvPr>
          <p:cNvGrpSpPr/>
          <p:nvPr/>
        </p:nvGrpSpPr>
        <p:grpSpPr>
          <a:xfrm>
            <a:off x="2339752" y="339502"/>
            <a:ext cx="2016222" cy="360040"/>
            <a:chOff x="683568" y="627534"/>
            <a:chExt cx="2016222" cy="360040"/>
          </a:xfrm>
        </p:grpSpPr>
        <p:sp>
          <p:nvSpPr>
            <p:cNvPr id="185" name="矩形 184">
              <a:extLst>
                <a:ext uri="{FF2B5EF4-FFF2-40B4-BE49-F238E27FC236}">
                  <a16:creationId xmlns:a16="http://schemas.microsoft.com/office/drawing/2014/main" id="{58532E8A-17DA-4763-B9BF-EB5656E83F5A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6" name="直接连接符 185">
              <a:extLst>
                <a:ext uri="{FF2B5EF4-FFF2-40B4-BE49-F238E27FC236}">
                  <a16:creationId xmlns:a16="http://schemas.microsoft.com/office/drawing/2014/main" id="{9C37921E-1C5B-46E6-8FFB-19BFA65DC6E1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>
              <a:extLst>
                <a:ext uri="{FF2B5EF4-FFF2-40B4-BE49-F238E27FC236}">
                  <a16:creationId xmlns:a16="http://schemas.microsoft.com/office/drawing/2014/main" id="{288263D0-9C1F-4B00-9998-FAFEB217F3E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>
              <a:extLst>
                <a:ext uri="{FF2B5EF4-FFF2-40B4-BE49-F238E27FC236}">
                  <a16:creationId xmlns:a16="http://schemas.microsoft.com/office/drawing/2014/main" id="{D53547B0-BCDF-452C-A0A8-0A45D531C4EF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>
              <a:extLst>
                <a:ext uri="{FF2B5EF4-FFF2-40B4-BE49-F238E27FC236}">
                  <a16:creationId xmlns:a16="http://schemas.microsoft.com/office/drawing/2014/main" id="{FDE7F3C3-93A7-4AC7-A91D-E892C768E54F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>
              <a:extLst>
                <a:ext uri="{FF2B5EF4-FFF2-40B4-BE49-F238E27FC236}">
                  <a16:creationId xmlns:a16="http://schemas.microsoft.com/office/drawing/2014/main" id="{948FA26E-02B0-4D42-BF19-6FEECB40B45C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>
              <a:extLst>
                <a:ext uri="{FF2B5EF4-FFF2-40B4-BE49-F238E27FC236}">
                  <a16:creationId xmlns:a16="http://schemas.microsoft.com/office/drawing/2014/main" id="{D31953A0-1C53-4C8D-8DA6-5E7D0375F68F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94159004-FE40-4251-AE3A-DCB7E9BCE384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15        23    </a:t>
              </a:r>
              <a:endParaRPr lang="zh-CN" altLang="en-US" dirty="0"/>
            </a:p>
          </p:txBody>
        </p:sp>
      </p:grpSp>
      <p:grpSp>
        <p:nvGrpSpPr>
          <p:cNvPr id="193" name="组合 192">
            <a:extLst>
              <a:ext uri="{FF2B5EF4-FFF2-40B4-BE49-F238E27FC236}">
                <a16:creationId xmlns:a16="http://schemas.microsoft.com/office/drawing/2014/main" id="{23D3E48F-869D-460F-BE49-859408F5AF71}"/>
              </a:ext>
            </a:extLst>
          </p:cNvPr>
          <p:cNvGrpSpPr/>
          <p:nvPr/>
        </p:nvGrpSpPr>
        <p:grpSpPr>
          <a:xfrm>
            <a:off x="258021" y="1398182"/>
            <a:ext cx="2016222" cy="360040"/>
            <a:chOff x="683568" y="627534"/>
            <a:chExt cx="2016222" cy="360040"/>
          </a:xfrm>
        </p:grpSpPr>
        <p:sp>
          <p:nvSpPr>
            <p:cNvPr id="194" name="矩形 193">
              <a:extLst>
                <a:ext uri="{FF2B5EF4-FFF2-40B4-BE49-F238E27FC236}">
                  <a16:creationId xmlns:a16="http://schemas.microsoft.com/office/drawing/2014/main" id="{2073AB4B-C6CF-45A3-9E57-E0B5DA880490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5" name="直接连接符 194">
              <a:extLst>
                <a:ext uri="{FF2B5EF4-FFF2-40B4-BE49-F238E27FC236}">
                  <a16:creationId xmlns:a16="http://schemas.microsoft.com/office/drawing/2014/main" id="{6EAB7A98-E315-4BCD-9BF0-548E532FBD9C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>
              <a:extLst>
                <a:ext uri="{FF2B5EF4-FFF2-40B4-BE49-F238E27FC236}">
                  <a16:creationId xmlns:a16="http://schemas.microsoft.com/office/drawing/2014/main" id="{4F91D45B-257A-4E54-AB62-A1B4636C2D13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>
              <a:extLst>
                <a:ext uri="{FF2B5EF4-FFF2-40B4-BE49-F238E27FC236}">
                  <a16:creationId xmlns:a16="http://schemas.microsoft.com/office/drawing/2014/main" id="{DC221369-7D30-4136-8D3D-E9514972EDFA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>
              <a:extLst>
                <a:ext uri="{FF2B5EF4-FFF2-40B4-BE49-F238E27FC236}">
                  <a16:creationId xmlns:a16="http://schemas.microsoft.com/office/drawing/2014/main" id="{D4D9E1FD-C1C2-4E55-B5F6-1A7CB0A5FD2B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>
              <a:extLst>
                <a:ext uri="{FF2B5EF4-FFF2-40B4-BE49-F238E27FC236}">
                  <a16:creationId xmlns:a16="http://schemas.microsoft.com/office/drawing/2014/main" id="{5A11A3A3-490F-40B3-97FB-6295EEFC16C0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>
              <a:extLst>
                <a:ext uri="{FF2B5EF4-FFF2-40B4-BE49-F238E27FC236}">
                  <a16:creationId xmlns:a16="http://schemas.microsoft.com/office/drawing/2014/main" id="{52312648-D715-4642-8CDB-4B8C3B8E0664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文本框 200">
              <a:extLst>
                <a:ext uri="{FF2B5EF4-FFF2-40B4-BE49-F238E27FC236}">
                  <a16:creationId xmlns:a16="http://schemas.microsoft.com/office/drawing/2014/main" id="{DEEA30CC-4B6F-46A3-9C14-580273ECFA05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5         7          12                   </a:t>
              </a:r>
              <a:endParaRPr lang="zh-CN" altLang="en-US" dirty="0"/>
            </a:p>
          </p:txBody>
        </p:sp>
      </p:grpSp>
      <p:cxnSp>
        <p:nvCxnSpPr>
          <p:cNvPr id="211" name="直接箭头连接符 210">
            <a:extLst>
              <a:ext uri="{FF2B5EF4-FFF2-40B4-BE49-F238E27FC236}">
                <a16:creationId xmlns:a16="http://schemas.microsoft.com/office/drawing/2014/main" id="{8F238B9F-CF01-4D3F-B337-F44E64F0D577}"/>
              </a:ext>
            </a:extLst>
          </p:cNvPr>
          <p:cNvCxnSpPr>
            <a:cxnSpLocks/>
          </p:cNvCxnSpPr>
          <p:nvPr/>
        </p:nvCxnSpPr>
        <p:spPr>
          <a:xfrm flipH="1">
            <a:off x="1403648" y="699542"/>
            <a:ext cx="972110" cy="691078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箭头连接符 211">
            <a:extLst>
              <a:ext uri="{FF2B5EF4-FFF2-40B4-BE49-F238E27FC236}">
                <a16:creationId xmlns:a16="http://schemas.microsoft.com/office/drawing/2014/main" id="{AEC89C04-2F27-4352-9B82-EC762EA827A6}"/>
              </a:ext>
            </a:extLst>
          </p:cNvPr>
          <p:cNvCxnSpPr>
            <a:cxnSpLocks/>
          </p:cNvCxnSpPr>
          <p:nvPr/>
        </p:nvCxnSpPr>
        <p:spPr>
          <a:xfrm>
            <a:off x="2967191" y="715233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3" name="组合 212">
            <a:extLst>
              <a:ext uri="{FF2B5EF4-FFF2-40B4-BE49-F238E27FC236}">
                <a16:creationId xmlns:a16="http://schemas.microsoft.com/office/drawing/2014/main" id="{FE430C73-912B-47B6-8FD5-4556AF3C03E6}"/>
              </a:ext>
            </a:extLst>
          </p:cNvPr>
          <p:cNvGrpSpPr/>
          <p:nvPr/>
        </p:nvGrpSpPr>
        <p:grpSpPr>
          <a:xfrm>
            <a:off x="2339752" y="1390620"/>
            <a:ext cx="2016222" cy="360040"/>
            <a:chOff x="683568" y="627534"/>
            <a:chExt cx="2016222" cy="360040"/>
          </a:xfrm>
        </p:grpSpPr>
        <p:sp>
          <p:nvSpPr>
            <p:cNvPr id="214" name="矩形 213">
              <a:extLst>
                <a:ext uri="{FF2B5EF4-FFF2-40B4-BE49-F238E27FC236}">
                  <a16:creationId xmlns:a16="http://schemas.microsoft.com/office/drawing/2014/main" id="{2F40D7C2-55A1-4699-BDD8-FA778D0587CE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5" name="直接连接符 214">
              <a:extLst>
                <a:ext uri="{FF2B5EF4-FFF2-40B4-BE49-F238E27FC236}">
                  <a16:creationId xmlns:a16="http://schemas.microsoft.com/office/drawing/2014/main" id="{7C81C57C-11AF-4E05-AF84-22C9B0043EDD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>
              <a:extLst>
                <a:ext uri="{FF2B5EF4-FFF2-40B4-BE49-F238E27FC236}">
                  <a16:creationId xmlns:a16="http://schemas.microsoft.com/office/drawing/2014/main" id="{7B03BF38-A6F6-4BA9-ADBB-34E3BF45530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>
              <a:extLst>
                <a:ext uri="{FF2B5EF4-FFF2-40B4-BE49-F238E27FC236}">
                  <a16:creationId xmlns:a16="http://schemas.microsoft.com/office/drawing/2014/main" id="{BB2E695D-01FB-4A16-84A6-4E4BE909A05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>
              <a:extLst>
                <a:ext uri="{FF2B5EF4-FFF2-40B4-BE49-F238E27FC236}">
                  <a16:creationId xmlns:a16="http://schemas.microsoft.com/office/drawing/2014/main" id="{FD629E78-817B-4597-BD1B-90EE200FAFAA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>
              <a:extLst>
                <a:ext uri="{FF2B5EF4-FFF2-40B4-BE49-F238E27FC236}">
                  <a16:creationId xmlns:a16="http://schemas.microsoft.com/office/drawing/2014/main" id="{CD1AF067-7B8A-4DD3-B702-AE4A78AAB5D6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>
              <a:extLst>
                <a:ext uri="{FF2B5EF4-FFF2-40B4-BE49-F238E27FC236}">
                  <a16:creationId xmlns:a16="http://schemas.microsoft.com/office/drawing/2014/main" id="{474C6348-1E77-436B-B8AA-AD6851001FF8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13D4C4EB-6356-4FC4-BD03-30E2A1E7EB47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15       17</a:t>
              </a:r>
              <a:endParaRPr lang="zh-CN" altLang="en-US" dirty="0"/>
            </a:p>
          </p:txBody>
        </p:sp>
      </p:grpSp>
      <p:cxnSp>
        <p:nvCxnSpPr>
          <p:cNvPr id="222" name="直接箭头连接符 221">
            <a:extLst>
              <a:ext uri="{FF2B5EF4-FFF2-40B4-BE49-F238E27FC236}">
                <a16:creationId xmlns:a16="http://schemas.microsoft.com/office/drawing/2014/main" id="{D09A188D-F58D-4064-B7DC-F2708864C59C}"/>
              </a:ext>
            </a:extLst>
          </p:cNvPr>
          <p:cNvCxnSpPr>
            <a:cxnSpLocks/>
          </p:cNvCxnSpPr>
          <p:nvPr/>
        </p:nvCxnSpPr>
        <p:spPr>
          <a:xfrm>
            <a:off x="3659585" y="715233"/>
            <a:ext cx="1566990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88B24F25-BEFE-4D3D-8F44-EAD3DD919145}"/>
              </a:ext>
            </a:extLst>
          </p:cNvPr>
          <p:cNvGrpSpPr/>
          <p:nvPr/>
        </p:nvGrpSpPr>
        <p:grpSpPr>
          <a:xfrm>
            <a:off x="4427983" y="1390620"/>
            <a:ext cx="2016222" cy="360040"/>
            <a:chOff x="683568" y="627534"/>
            <a:chExt cx="2016222" cy="360040"/>
          </a:xfrm>
        </p:grpSpPr>
        <p:sp>
          <p:nvSpPr>
            <p:cNvPr id="224" name="矩形 223">
              <a:extLst>
                <a:ext uri="{FF2B5EF4-FFF2-40B4-BE49-F238E27FC236}">
                  <a16:creationId xmlns:a16="http://schemas.microsoft.com/office/drawing/2014/main" id="{433B2C68-26DB-4AC1-8D9E-C7D2C40255B0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5" name="直接连接符 224">
              <a:extLst>
                <a:ext uri="{FF2B5EF4-FFF2-40B4-BE49-F238E27FC236}">
                  <a16:creationId xmlns:a16="http://schemas.microsoft.com/office/drawing/2014/main" id="{F2969F22-84D0-445A-8E9A-2036049B4CCA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>
              <a:extLst>
                <a:ext uri="{FF2B5EF4-FFF2-40B4-BE49-F238E27FC236}">
                  <a16:creationId xmlns:a16="http://schemas.microsoft.com/office/drawing/2014/main" id="{FEF97486-D415-4DC5-A7C2-199CE3595239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>
              <a:extLst>
                <a:ext uri="{FF2B5EF4-FFF2-40B4-BE49-F238E27FC236}">
                  <a16:creationId xmlns:a16="http://schemas.microsoft.com/office/drawing/2014/main" id="{70B287A0-DCC6-4C5C-A5F6-0BE2AAA81F0E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>
              <a:extLst>
                <a:ext uri="{FF2B5EF4-FFF2-40B4-BE49-F238E27FC236}">
                  <a16:creationId xmlns:a16="http://schemas.microsoft.com/office/drawing/2014/main" id="{67C41B35-9ADB-4A93-A974-EC2752AFF3C4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>
              <a:extLst>
                <a:ext uri="{FF2B5EF4-FFF2-40B4-BE49-F238E27FC236}">
                  <a16:creationId xmlns:a16="http://schemas.microsoft.com/office/drawing/2014/main" id="{E0689D3B-D5E4-4101-A919-5B3235316664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>
              <a:extLst>
                <a:ext uri="{FF2B5EF4-FFF2-40B4-BE49-F238E27FC236}">
                  <a16:creationId xmlns:a16="http://schemas.microsoft.com/office/drawing/2014/main" id="{0001327B-F077-4A54-BB18-8065D048E601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E51C07E5-2882-402B-9450-2DDCA00B1977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23       26        30</a:t>
              </a:r>
              <a:endParaRPr lang="zh-CN" altLang="en-US" dirty="0"/>
            </a:p>
          </p:txBody>
        </p:sp>
      </p:grpSp>
      <p:sp>
        <p:nvSpPr>
          <p:cNvPr id="133" name="文本框 132">
            <a:extLst>
              <a:ext uri="{FF2B5EF4-FFF2-40B4-BE49-F238E27FC236}">
                <a16:creationId xmlns:a16="http://schemas.microsoft.com/office/drawing/2014/main" id="{930A10C5-3F06-414E-B02C-14805B5B9112}"/>
              </a:ext>
            </a:extLst>
          </p:cNvPr>
          <p:cNvSpPr txBox="1"/>
          <p:nvPr/>
        </p:nvSpPr>
        <p:spPr>
          <a:xfrm>
            <a:off x="511285" y="2563711"/>
            <a:ext cx="1584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删除</a:t>
            </a:r>
            <a:r>
              <a:rPr lang="en-US" altLang="zh-CN" sz="1600" b="1" dirty="0"/>
              <a:t>15</a:t>
            </a:r>
            <a:endParaRPr lang="zh-CN" altLang="en-US" sz="1600" b="1" dirty="0"/>
          </a:p>
        </p:txBody>
      </p:sp>
      <p:grpSp>
        <p:nvGrpSpPr>
          <p:cNvPr id="134" name="组合 133">
            <a:extLst>
              <a:ext uri="{FF2B5EF4-FFF2-40B4-BE49-F238E27FC236}">
                <a16:creationId xmlns:a16="http://schemas.microsoft.com/office/drawing/2014/main" id="{3B95CC94-BD85-4286-A922-C3D636EAA3BD}"/>
              </a:ext>
            </a:extLst>
          </p:cNvPr>
          <p:cNvGrpSpPr/>
          <p:nvPr/>
        </p:nvGrpSpPr>
        <p:grpSpPr>
          <a:xfrm>
            <a:off x="2333251" y="2809214"/>
            <a:ext cx="2016222" cy="360040"/>
            <a:chOff x="683568" y="627534"/>
            <a:chExt cx="2016222" cy="360040"/>
          </a:xfrm>
        </p:grpSpPr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9CBEDCC1-6677-4F1E-A69A-65650976D535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6" name="直接连接符 135">
              <a:extLst>
                <a:ext uri="{FF2B5EF4-FFF2-40B4-BE49-F238E27FC236}">
                  <a16:creationId xmlns:a16="http://schemas.microsoft.com/office/drawing/2014/main" id="{8E14988A-8E6E-4A06-8236-B0AA4F1B66AB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>
              <a:extLst>
                <a:ext uri="{FF2B5EF4-FFF2-40B4-BE49-F238E27FC236}">
                  <a16:creationId xmlns:a16="http://schemas.microsoft.com/office/drawing/2014/main" id="{70FF5F25-3302-441C-988B-C70E33E60427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>
              <a:extLst>
                <a:ext uri="{FF2B5EF4-FFF2-40B4-BE49-F238E27FC236}">
                  <a16:creationId xmlns:a16="http://schemas.microsoft.com/office/drawing/2014/main" id="{2FC4FE92-E61C-4AE6-AB59-91EF100D4051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>
              <a:extLst>
                <a:ext uri="{FF2B5EF4-FFF2-40B4-BE49-F238E27FC236}">
                  <a16:creationId xmlns:a16="http://schemas.microsoft.com/office/drawing/2014/main" id="{0A2257E6-A184-43D8-A5E4-F40760DA0C1B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>
              <a:extLst>
                <a:ext uri="{FF2B5EF4-FFF2-40B4-BE49-F238E27FC236}">
                  <a16:creationId xmlns:a16="http://schemas.microsoft.com/office/drawing/2014/main" id="{5A3E633A-F136-4421-9EFF-BF4389F14109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>
              <a:extLst>
                <a:ext uri="{FF2B5EF4-FFF2-40B4-BE49-F238E27FC236}">
                  <a16:creationId xmlns:a16="http://schemas.microsoft.com/office/drawing/2014/main" id="{0C93F2AB-2A81-4C40-9BAE-1E88666AB46B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460FEECE-E7C9-40D8-AE6C-689E1304ADD3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12        23    </a:t>
              </a:r>
              <a:endParaRPr lang="zh-CN" altLang="en-US" dirty="0"/>
            </a:p>
          </p:txBody>
        </p:sp>
      </p:grpSp>
      <p:grpSp>
        <p:nvGrpSpPr>
          <p:cNvPr id="143" name="组合 142">
            <a:extLst>
              <a:ext uri="{FF2B5EF4-FFF2-40B4-BE49-F238E27FC236}">
                <a16:creationId xmlns:a16="http://schemas.microsoft.com/office/drawing/2014/main" id="{ED647917-0328-4187-A6E6-164A51F2E321}"/>
              </a:ext>
            </a:extLst>
          </p:cNvPr>
          <p:cNvGrpSpPr/>
          <p:nvPr/>
        </p:nvGrpSpPr>
        <p:grpSpPr>
          <a:xfrm>
            <a:off x="251520" y="3867894"/>
            <a:ext cx="2016222" cy="360040"/>
            <a:chOff x="683568" y="627534"/>
            <a:chExt cx="2016222" cy="360040"/>
          </a:xfrm>
        </p:grpSpPr>
        <p:sp>
          <p:nvSpPr>
            <p:cNvPr id="144" name="矩形 143">
              <a:extLst>
                <a:ext uri="{FF2B5EF4-FFF2-40B4-BE49-F238E27FC236}">
                  <a16:creationId xmlns:a16="http://schemas.microsoft.com/office/drawing/2014/main" id="{D1CF1078-4B77-4766-91B4-AB9302B6ADB4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5" name="直接连接符 144">
              <a:extLst>
                <a:ext uri="{FF2B5EF4-FFF2-40B4-BE49-F238E27FC236}">
                  <a16:creationId xmlns:a16="http://schemas.microsoft.com/office/drawing/2014/main" id="{9065F3C0-DC5E-4600-BA5E-DB29507A7493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>
              <a:extLst>
                <a:ext uri="{FF2B5EF4-FFF2-40B4-BE49-F238E27FC236}">
                  <a16:creationId xmlns:a16="http://schemas.microsoft.com/office/drawing/2014/main" id="{BBBCC391-1DA7-4E69-AE24-739CA135571E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>
              <a:extLst>
                <a:ext uri="{FF2B5EF4-FFF2-40B4-BE49-F238E27FC236}">
                  <a16:creationId xmlns:a16="http://schemas.microsoft.com/office/drawing/2014/main" id="{CF38DE20-57FD-44D3-A738-3C9A2AD304B2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>
              <a:extLst>
                <a:ext uri="{FF2B5EF4-FFF2-40B4-BE49-F238E27FC236}">
                  <a16:creationId xmlns:a16="http://schemas.microsoft.com/office/drawing/2014/main" id="{41826F24-01BE-4AF8-8369-A7676B1CC0E4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>
              <a:extLst>
                <a:ext uri="{FF2B5EF4-FFF2-40B4-BE49-F238E27FC236}">
                  <a16:creationId xmlns:a16="http://schemas.microsoft.com/office/drawing/2014/main" id="{4B4CC295-A6A6-4FE1-9F22-F949D7307F01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>
              <a:extLst>
                <a:ext uri="{FF2B5EF4-FFF2-40B4-BE49-F238E27FC236}">
                  <a16:creationId xmlns:a16="http://schemas.microsoft.com/office/drawing/2014/main" id="{247B2F7E-635A-4825-81CC-9BE9117A4327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85705C89-6253-49F7-AD02-87DF104D5100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5         7                             </a:t>
              </a:r>
              <a:endParaRPr lang="zh-CN" altLang="en-US" dirty="0"/>
            </a:p>
          </p:txBody>
        </p:sp>
      </p:grpSp>
      <p:cxnSp>
        <p:nvCxnSpPr>
          <p:cNvPr id="152" name="直接箭头连接符 151">
            <a:extLst>
              <a:ext uri="{FF2B5EF4-FFF2-40B4-BE49-F238E27FC236}">
                <a16:creationId xmlns:a16="http://schemas.microsoft.com/office/drawing/2014/main" id="{0BA166BA-AB8E-4DDA-B568-001C2D9E14ED}"/>
              </a:ext>
            </a:extLst>
          </p:cNvPr>
          <p:cNvCxnSpPr>
            <a:cxnSpLocks/>
            <a:endCxn id="144" idx="0"/>
          </p:cNvCxnSpPr>
          <p:nvPr/>
        </p:nvCxnSpPr>
        <p:spPr>
          <a:xfrm flipH="1">
            <a:off x="1223628" y="3169254"/>
            <a:ext cx="1145630" cy="69864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箭头连接符 152">
            <a:extLst>
              <a:ext uri="{FF2B5EF4-FFF2-40B4-BE49-F238E27FC236}">
                <a16:creationId xmlns:a16="http://schemas.microsoft.com/office/drawing/2014/main" id="{68E887D9-F153-4DE8-9229-F4E5FEFA63B0}"/>
              </a:ext>
            </a:extLst>
          </p:cNvPr>
          <p:cNvCxnSpPr>
            <a:cxnSpLocks/>
          </p:cNvCxnSpPr>
          <p:nvPr/>
        </p:nvCxnSpPr>
        <p:spPr>
          <a:xfrm>
            <a:off x="2960690" y="3184945"/>
            <a:ext cx="351172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组合 153">
            <a:extLst>
              <a:ext uri="{FF2B5EF4-FFF2-40B4-BE49-F238E27FC236}">
                <a16:creationId xmlns:a16="http://schemas.microsoft.com/office/drawing/2014/main" id="{91225FEC-3640-4A51-A1BE-3E0F952A3776}"/>
              </a:ext>
            </a:extLst>
          </p:cNvPr>
          <p:cNvGrpSpPr/>
          <p:nvPr/>
        </p:nvGrpSpPr>
        <p:grpSpPr>
          <a:xfrm>
            <a:off x="2333251" y="3860332"/>
            <a:ext cx="2016222" cy="360040"/>
            <a:chOff x="683568" y="627534"/>
            <a:chExt cx="2016222" cy="360040"/>
          </a:xfrm>
        </p:grpSpPr>
        <p:sp>
          <p:nvSpPr>
            <p:cNvPr id="155" name="矩形 154">
              <a:extLst>
                <a:ext uri="{FF2B5EF4-FFF2-40B4-BE49-F238E27FC236}">
                  <a16:creationId xmlns:a16="http://schemas.microsoft.com/office/drawing/2014/main" id="{34571A60-3CF4-4B4F-8F3D-A3591E9955B6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6" name="直接连接符 155">
              <a:extLst>
                <a:ext uri="{FF2B5EF4-FFF2-40B4-BE49-F238E27FC236}">
                  <a16:creationId xmlns:a16="http://schemas.microsoft.com/office/drawing/2014/main" id="{31C72E62-8B0D-4449-9349-D6B1D35154CC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>
              <a:extLst>
                <a:ext uri="{FF2B5EF4-FFF2-40B4-BE49-F238E27FC236}">
                  <a16:creationId xmlns:a16="http://schemas.microsoft.com/office/drawing/2014/main" id="{DCF0DB02-C2C3-48E4-B099-134406BF2467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>
              <a:extLst>
                <a:ext uri="{FF2B5EF4-FFF2-40B4-BE49-F238E27FC236}">
                  <a16:creationId xmlns:a16="http://schemas.microsoft.com/office/drawing/2014/main" id="{FDA39A47-4EFF-445B-9A8E-0DDE97170493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>
              <a:extLst>
                <a:ext uri="{FF2B5EF4-FFF2-40B4-BE49-F238E27FC236}">
                  <a16:creationId xmlns:a16="http://schemas.microsoft.com/office/drawing/2014/main" id="{396A3C7B-DD8A-470B-A0B4-80F6B380A9D6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>
              <a:extLst>
                <a:ext uri="{FF2B5EF4-FFF2-40B4-BE49-F238E27FC236}">
                  <a16:creationId xmlns:a16="http://schemas.microsoft.com/office/drawing/2014/main" id="{86A55D12-C61C-49E0-A752-C5C9D6F9A5BD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>
              <a:extLst>
                <a:ext uri="{FF2B5EF4-FFF2-40B4-BE49-F238E27FC236}">
                  <a16:creationId xmlns:a16="http://schemas.microsoft.com/office/drawing/2014/main" id="{264AA7A7-9A0B-4D57-BB51-C65DDAD2712E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文本框 161">
              <a:extLst>
                <a:ext uri="{FF2B5EF4-FFF2-40B4-BE49-F238E27FC236}">
                  <a16:creationId xmlns:a16="http://schemas.microsoft.com/office/drawing/2014/main" id="{C40CDF1B-2D70-4317-A11D-39B077091E5F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12       17</a:t>
              </a:r>
              <a:endParaRPr lang="zh-CN" altLang="en-US" dirty="0"/>
            </a:p>
          </p:txBody>
        </p:sp>
      </p:grpSp>
      <p:cxnSp>
        <p:nvCxnSpPr>
          <p:cNvPr id="163" name="直接箭头连接符 162">
            <a:extLst>
              <a:ext uri="{FF2B5EF4-FFF2-40B4-BE49-F238E27FC236}">
                <a16:creationId xmlns:a16="http://schemas.microsoft.com/office/drawing/2014/main" id="{5509438A-8E84-406B-89DE-449E48058D3A}"/>
              </a:ext>
            </a:extLst>
          </p:cNvPr>
          <p:cNvCxnSpPr>
            <a:cxnSpLocks/>
          </p:cNvCxnSpPr>
          <p:nvPr/>
        </p:nvCxnSpPr>
        <p:spPr>
          <a:xfrm>
            <a:off x="3653084" y="3184945"/>
            <a:ext cx="1566990" cy="675387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组合 163">
            <a:extLst>
              <a:ext uri="{FF2B5EF4-FFF2-40B4-BE49-F238E27FC236}">
                <a16:creationId xmlns:a16="http://schemas.microsoft.com/office/drawing/2014/main" id="{52D246BB-4308-4293-A30F-D324F9000369}"/>
              </a:ext>
            </a:extLst>
          </p:cNvPr>
          <p:cNvGrpSpPr/>
          <p:nvPr/>
        </p:nvGrpSpPr>
        <p:grpSpPr>
          <a:xfrm>
            <a:off x="4421482" y="3860332"/>
            <a:ext cx="2016222" cy="360040"/>
            <a:chOff x="683568" y="627534"/>
            <a:chExt cx="2016222" cy="360040"/>
          </a:xfrm>
        </p:grpSpPr>
        <p:sp>
          <p:nvSpPr>
            <p:cNvPr id="165" name="矩形 164">
              <a:extLst>
                <a:ext uri="{FF2B5EF4-FFF2-40B4-BE49-F238E27FC236}">
                  <a16:creationId xmlns:a16="http://schemas.microsoft.com/office/drawing/2014/main" id="{31B7F7DC-4F37-459A-A4AE-592E93877B9C}"/>
                </a:ext>
              </a:extLst>
            </p:cNvPr>
            <p:cNvSpPr/>
            <p:nvPr/>
          </p:nvSpPr>
          <p:spPr>
            <a:xfrm>
              <a:off x="683568" y="627534"/>
              <a:ext cx="1944216" cy="3600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6" name="直接连接符 165">
              <a:extLst>
                <a:ext uri="{FF2B5EF4-FFF2-40B4-BE49-F238E27FC236}">
                  <a16:creationId xmlns:a16="http://schemas.microsoft.com/office/drawing/2014/main" id="{AA8D7CAA-92B6-481D-BDF0-A4E8E2F7678B}"/>
                </a:ext>
              </a:extLst>
            </p:cNvPr>
            <p:cNvCxnSpPr/>
            <p:nvPr/>
          </p:nvCxnSpPr>
          <p:spPr>
            <a:xfrm>
              <a:off x="82758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>
              <a:extLst>
                <a:ext uri="{FF2B5EF4-FFF2-40B4-BE49-F238E27FC236}">
                  <a16:creationId xmlns:a16="http://schemas.microsoft.com/office/drawing/2014/main" id="{6F4A50DD-E0F3-4BFA-826F-C4E6F1B14D25}"/>
                </a:ext>
              </a:extLst>
            </p:cNvPr>
            <p:cNvCxnSpPr/>
            <p:nvPr/>
          </p:nvCxnSpPr>
          <p:spPr>
            <a:xfrm>
              <a:off x="1259632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>
              <a:extLst>
                <a:ext uri="{FF2B5EF4-FFF2-40B4-BE49-F238E27FC236}">
                  <a16:creationId xmlns:a16="http://schemas.microsoft.com/office/drawing/2014/main" id="{C35A4A60-FF58-4998-84F1-61274E9F1D30}"/>
                </a:ext>
              </a:extLst>
            </p:cNvPr>
            <p:cNvCxnSpPr/>
            <p:nvPr/>
          </p:nvCxnSpPr>
          <p:spPr>
            <a:xfrm>
              <a:off x="140364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>
              <a:extLst>
                <a:ext uri="{FF2B5EF4-FFF2-40B4-BE49-F238E27FC236}">
                  <a16:creationId xmlns:a16="http://schemas.microsoft.com/office/drawing/2014/main" id="{786CEA21-27EB-4057-B8F4-8E5BA09105D0}"/>
                </a:ext>
              </a:extLst>
            </p:cNvPr>
            <p:cNvCxnSpPr/>
            <p:nvPr/>
          </p:nvCxnSpPr>
          <p:spPr>
            <a:xfrm>
              <a:off x="1907704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>
              <a:extLst>
                <a:ext uri="{FF2B5EF4-FFF2-40B4-BE49-F238E27FC236}">
                  <a16:creationId xmlns:a16="http://schemas.microsoft.com/office/drawing/2014/main" id="{EAC077D6-9D5B-4060-B885-DC4B37CE22A7}"/>
                </a:ext>
              </a:extLst>
            </p:cNvPr>
            <p:cNvCxnSpPr/>
            <p:nvPr/>
          </p:nvCxnSpPr>
          <p:spPr>
            <a:xfrm>
              <a:off x="2051720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>
              <a:extLst>
                <a:ext uri="{FF2B5EF4-FFF2-40B4-BE49-F238E27FC236}">
                  <a16:creationId xmlns:a16="http://schemas.microsoft.com/office/drawing/2014/main" id="{98C67498-CAC7-419A-A4D9-CDC4C9CF119B}"/>
                </a:ext>
              </a:extLst>
            </p:cNvPr>
            <p:cNvCxnSpPr/>
            <p:nvPr/>
          </p:nvCxnSpPr>
          <p:spPr>
            <a:xfrm>
              <a:off x="2483768" y="627534"/>
              <a:ext cx="0" cy="36004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id="{DD0A4D96-A64F-439B-AD9A-A79E1EF9C2D9}"/>
                </a:ext>
              </a:extLst>
            </p:cNvPr>
            <p:cNvSpPr txBox="1"/>
            <p:nvPr/>
          </p:nvSpPr>
          <p:spPr>
            <a:xfrm>
              <a:off x="899596" y="679797"/>
              <a:ext cx="1800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23       26        30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51881395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E14B38-C732-48DD-880E-13F501133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6: Query Optimization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4667336-9800-4017-B706-B7D7C3E83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6" y="699542"/>
            <a:ext cx="8892480" cy="8827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CB9D20B-F29C-4227-91D8-43C5F1C8E135}"/>
                  </a:ext>
                </a:extLst>
              </p:cNvPr>
              <p:cNvSpPr txBox="1"/>
              <p:nvPr/>
            </p:nvSpPr>
            <p:spPr>
              <a:xfrm>
                <a:off x="467544" y="1833816"/>
                <a:ext cx="8064896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zh-CN" altLang="en-US" sz="1600" b="1" dirty="0"/>
                  <a:t>参考答案：</a:t>
                </a:r>
                <a:endParaRPr lang="en-US" altLang="zh-CN" sz="1600" b="1" dirty="0"/>
              </a:p>
              <a:p>
                <a:pPr>
                  <a:spcBef>
                    <a:spcPts val="1200"/>
                  </a:spcBef>
                </a:pPr>
                <a:r>
                  <a:rPr lang="zh-CN" altLang="en-US" sz="1600" dirty="0"/>
                  <a:t>关系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1600" dirty="0"/>
                  <a:t>、</a:t>
                </a:r>
                <a:r>
                  <a:rPr lang="en-US" altLang="zh-CN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16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sz="1600" dirty="0"/>
                  <a:t>自然连接的最后结果与三个关系的连接顺序无关。因此，我们假设按顺序连接，即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16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1600" dirty="0"/>
                  <a:t>先连接，结果同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sz="1600" dirty="0"/>
                  <a:t>连接。当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16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1600" dirty="0"/>
                  <a:t>连接时，相同属性</a:t>
                </a:r>
                <a:r>
                  <a:rPr lang="en-US" altLang="zh-CN" sz="1600" dirty="0"/>
                  <a:t>C</a:t>
                </a:r>
                <a:r>
                  <a:rPr lang="zh-CN" altLang="en-US" sz="1600" dirty="0"/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1600" dirty="0"/>
                  <a:t>的主码，因此连接结果最多有</a:t>
                </a:r>
                <a:r>
                  <a:rPr lang="en-US" altLang="zh-CN" sz="1600" dirty="0"/>
                  <a:t>1000</a:t>
                </a:r>
                <a:r>
                  <a:rPr lang="zh-CN" altLang="en-US" sz="1600" dirty="0"/>
                  <a:t>个元组。同理，该结果与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sz="1600" dirty="0"/>
                  <a:t>连接时相同属性为</a:t>
                </a:r>
                <a:r>
                  <a:rPr lang="en-US" altLang="zh-CN" sz="1600" dirty="0"/>
                  <a:t>E</a:t>
                </a:r>
                <a:r>
                  <a:rPr lang="zh-CN" altLang="en-US" sz="1600" dirty="0"/>
                  <a:t>，且</a:t>
                </a:r>
                <a:r>
                  <a:rPr lang="en-US" altLang="zh-CN" sz="1600" dirty="0"/>
                  <a:t>E</a:t>
                </a:r>
                <a:r>
                  <a:rPr lang="zh-CN" altLang="en-US" sz="1600" dirty="0"/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sz="1600" dirty="0"/>
                  <a:t>的主码，因此最终结果最多有</a:t>
                </a:r>
                <a:r>
                  <a:rPr lang="en-US" altLang="zh-CN" sz="1600" dirty="0"/>
                  <a:t>1000</a:t>
                </a:r>
                <a:r>
                  <a:rPr lang="zh-CN" altLang="en-US" sz="1600" dirty="0"/>
                  <a:t>个元组。</a:t>
                </a:r>
                <a:endParaRPr lang="en-US" altLang="zh-CN" sz="1600" dirty="0"/>
              </a:p>
              <a:p>
                <a:pPr>
                  <a:spcBef>
                    <a:spcPts val="1200"/>
                  </a:spcBef>
                </a:pPr>
                <a:r>
                  <a:rPr lang="zh-CN" altLang="en-US" sz="1600" dirty="0"/>
                  <a:t>针对该连接，我们可以为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1600" dirty="0"/>
                  <a:t>的属性</a:t>
                </a:r>
                <a:r>
                  <a:rPr lang="en-US" altLang="zh-CN" sz="1600" dirty="0"/>
                  <a:t>C</a:t>
                </a:r>
                <a:r>
                  <a:rPr lang="zh-CN" altLang="en-US" sz="1600" dirty="0"/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sz="1600" dirty="0"/>
                  <a:t>的属性</a:t>
                </a:r>
                <a:r>
                  <a:rPr lang="en-US" altLang="zh-CN" sz="1600" dirty="0"/>
                  <a:t>E</a:t>
                </a:r>
                <a:r>
                  <a:rPr lang="zh-CN" altLang="en-US" sz="1600" dirty="0"/>
                  <a:t>构建索引，用于快速检索符合连接要求的唯一元组。</a:t>
                </a: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CB9D20B-F29C-4227-91D8-43C5F1C8E1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833816"/>
                <a:ext cx="8064896" cy="2123658"/>
              </a:xfrm>
              <a:prstGeom prst="rect">
                <a:avLst/>
              </a:prstGeom>
              <a:blipFill>
                <a:blip r:embed="rId3"/>
                <a:stretch>
                  <a:fillRect l="-454" t="-1149" b="-25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26147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1F7FDE-8C53-4930-96C1-DD39C392F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DEE450-03DD-4B6E-AD69-4CF537F08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2.8 </a:t>
            </a:r>
            <a:r>
              <a:rPr lang="zh-CN" altLang="en-US" sz="2000" dirty="0"/>
              <a:t>考虑图</a:t>
            </a:r>
            <a:r>
              <a:rPr lang="en-US" altLang="zh-CN" sz="2000" dirty="0"/>
              <a:t>2-15</a:t>
            </a:r>
            <a:r>
              <a:rPr lang="zh-CN" altLang="en-US" sz="2000" dirty="0"/>
              <a:t>所示银行数据库。对于下列每个查询，给出一个关系代数表达式：</a:t>
            </a:r>
            <a:endParaRPr lang="en-US" altLang="zh-CN" sz="2000" dirty="0"/>
          </a:p>
          <a:p>
            <a:pPr lvl="1"/>
            <a:r>
              <a:rPr lang="en-US" altLang="zh-CN" sz="1600" dirty="0"/>
              <a:t>a. </a:t>
            </a:r>
            <a:r>
              <a:rPr lang="zh-CN" altLang="en-US" sz="1600" dirty="0"/>
              <a:t>找出位于“</a:t>
            </a:r>
            <a:r>
              <a:rPr lang="en-US" altLang="zh-CN" sz="1600" dirty="0"/>
              <a:t>Chicago</a:t>
            </a:r>
            <a:r>
              <a:rPr lang="zh-CN" altLang="en-US" sz="1600" dirty="0"/>
              <a:t>”的所有支行名字</a:t>
            </a:r>
            <a:endParaRPr lang="en-US" altLang="zh-CN" sz="1600" dirty="0"/>
          </a:p>
          <a:p>
            <a:pPr lvl="1"/>
            <a:r>
              <a:rPr lang="en-US" altLang="zh-CN" sz="1600" dirty="0"/>
              <a:t>b. </a:t>
            </a:r>
            <a:r>
              <a:rPr lang="zh-CN" altLang="en-US" sz="1600" dirty="0"/>
              <a:t>找出在支行“</a:t>
            </a:r>
            <a:r>
              <a:rPr lang="en-US" altLang="zh-CN" sz="1600" dirty="0"/>
              <a:t>Downtown</a:t>
            </a:r>
            <a:r>
              <a:rPr lang="zh-CN" altLang="en-US" sz="1600" dirty="0"/>
              <a:t>”有贷款的所有贷款人姓名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8AC06D0-0C5B-4FFF-87E6-C7912F3ED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219822"/>
            <a:ext cx="4375855" cy="170879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1D4A95F-2548-4545-BE35-EA304251DC0B}"/>
              </a:ext>
            </a:extLst>
          </p:cNvPr>
          <p:cNvPicPr/>
          <p:nvPr/>
        </p:nvPicPr>
        <p:blipFill rotWithShape="1">
          <a:blip r:embed="rId3"/>
          <a:srcRect l="4673" t="55982" r="32710" b="31887"/>
          <a:stretch/>
        </p:blipFill>
        <p:spPr>
          <a:xfrm>
            <a:off x="1043608" y="2211710"/>
            <a:ext cx="4824536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82819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4CBF93-8825-4FA6-BF2D-858E77F5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BFFE641-0A51-46FC-AA5D-CD96D28075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2.9 </a:t>
            </a:r>
            <a:r>
              <a:rPr lang="zh-CN" altLang="en-US" sz="2000" dirty="0"/>
              <a:t>考虑图</a:t>
            </a:r>
            <a:r>
              <a:rPr lang="en-US" altLang="zh-CN" sz="2000" dirty="0"/>
              <a:t>2-15</a:t>
            </a:r>
            <a:r>
              <a:rPr lang="zh-CN" altLang="en-US" sz="2000" dirty="0"/>
              <a:t>所示银行数据库。</a:t>
            </a:r>
            <a:endParaRPr lang="en-US" altLang="zh-CN" sz="2000" dirty="0"/>
          </a:p>
          <a:p>
            <a:pPr lvl="1"/>
            <a:r>
              <a:rPr lang="en-US" altLang="zh-CN" sz="1800" dirty="0"/>
              <a:t>a. </a:t>
            </a:r>
            <a:r>
              <a:rPr lang="zh-CN" altLang="en-US" sz="1800" dirty="0"/>
              <a:t>适当的主码是什么？</a:t>
            </a:r>
            <a:endParaRPr lang="en-US" altLang="zh-CN" sz="1800" dirty="0"/>
          </a:p>
          <a:p>
            <a:pPr lvl="1"/>
            <a:r>
              <a:rPr lang="en-US" altLang="zh-CN" sz="1800" dirty="0"/>
              <a:t>b. </a:t>
            </a:r>
            <a:r>
              <a:rPr lang="zh-CN" altLang="en-US" sz="1800" dirty="0"/>
              <a:t>给出你选择的主码，确定适当的外码。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F810D51-7D86-4435-B011-E9738BEB4C26}"/>
              </a:ext>
            </a:extLst>
          </p:cNvPr>
          <p:cNvSpPr txBox="1"/>
          <p:nvPr/>
        </p:nvSpPr>
        <p:spPr>
          <a:xfrm>
            <a:off x="683568" y="2067694"/>
            <a:ext cx="51845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branch</a:t>
            </a:r>
            <a:r>
              <a:rPr lang="en-US" altLang="zh-CN" dirty="0"/>
              <a:t>(</a:t>
            </a:r>
            <a:r>
              <a:rPr lang="en-US" altLang="zh-CN" u="sng" dirty="0" err="1"/>
              <a:t>branch_name</a:t>
            </a:r>
            <a:r>
              <a:rPr lang="en-US" altLang="zh-CN" dirty="0"/>
              <a:t>, </a:t>
            </a:r>
            <a:r>
              <a:rPr lang="en-US" altLang="zh-CN" dirty="0" err="1"/>
              <a:t>branch_city</a:t>
            </a:r>
            <a:r>
              <a:rPr lang="en-US" altLang="zh-CN" dirty="0"/>
              <a:t>, assets)</a:t>
            </a:r>
          </a:p>
          <a:p>
            <a:r>
              <a:rPr lang="en-US" altLang="zh-CN" b="1" dirty="0"/>
              <a:t>customer</a:t>
            </a:r>
            <a:r>
              <a:rPr lang="en-US" altLang="zh-CN" dirty="0"/>
              <a:t>(</a:t>
            </a:r>
            <a:r>
              <a:rPr lang="en-US" altLang="zh-CN" u="sng" dirty="0" err="1"/>
              <a:t>customer_name</a:t>
            </a:r>
            <a:r>
              <a:rPr lang="en-US" altLang="zh-CN" dirty="0"/>
              <a:t>, </a:t>
            </a:r>
            <a:r>
              <a:rPr lang="en-US" altLang="zh-CN" dirty="0" err="1"/>
              <a:t>customer_street</a:t>
            </a:r>
            <a:r>
              <a:rPr lang="en-US" altLang="zh-CN" dirty="0"/>
              <a:t>, </a:t>
            </a:r>
            <a:r>
              <a:rPr lang="en-US" altLang="zh-CN" dirty="0" err="1"/>
              <a:t>customer_city</a:t>
            </a:r>
            <a:r>
              <a:rPr lang="en-US" altLang="zh-CN" dirty="0"/>
              <a:t>)</a:t>
            </a:r>
          </a:p>
          <a:p>
            <a:r>
              <a:rPr lang="en-US" altLang="zh-CN" b="1" dirty="0"/>
              <a:t>load</a:t>
            </a:r>
            <a:r>
              <a:rPr lang="en-US" altLang="zh-CN" dirty="0"/>
              <a:t>(</a:t>
            </a:r>
            <a:r>
              <a:rPr lang="en-US" altLang="zh-CN" u="sng" dirty="0" err="1"/>
              <a:t>load_number</a:t>
            </a:r>
            <a:r>
              <a:rPr lang="en-US" altLang="zh-CN" dirty="0"/>
              <a:t>, </a:t>
            </a:r>
            <a:r>
              <a:rPr lang="en-US" altLang="zh-CN" dirty="0" err="1"/>
              <a:t>branch_name</a:t>
            </a:r>
            <a:r>
              <a:rPr lang="en-US" altLang="zh-CN" dirty="0"/>
              <a:t>, amount)</a:t>
            </a:r>
          </a:p>
          <a:p>
            <a:r>
              <a:rPr lang="en-US" altLang="zh-CN" b="1" dirty="0"/>
              <a:t>borrower</a:t>
            </a:r>
            <a:r>
              <a:rPr lang="en-US" altLang="zh-CN" dirty="0"/>
              <a:t>(</a:t>
            </a:r>
            <a:r>
              <a:rPr lang="en-US" altLang="zh-CN" u="sng" dirty="0" err="1"/>
              <a:t>customer_name</a:t>
            </a:r>
            <a:r>
              <a:rPr lang="en-US" altLang="zh-CN" dirty="0"/>
              <a:t>, </a:t>
            </a:r>
            <a:r>
              <a:rPr lang="en-US" altLang="zh-CN" u="sng" dirty="0" err="1"/>
              <a:t>load_number</a:t>
            </a:r>
            <a:r>
              <a:rPr lang="en-US" altLang="zh-CN" dirty="0"/>
              <a:t>)</a:t>
            </a:r>
          </a:p>
          <a:p>
            <a:r>
              <a:rPr lang="en-US" altLang="zh-CN" b="1" dirty="0"/>
              <a:t>account</a:t>
            </a:r>
            <a:r>
              <a:rPr lang="en-US" altLang="zh-CN" dirty="0"/>
              <a:t>(</a:t>
            </a:r>
            <a:r>
              <a:rPr lang="en-US" altLang="zh-CN" u="sng" dirty="0" err="1"/>
              <a:t>account_number</a:t>
            </a:r>
            <a:r>
              <a:rPr lang="en-US" altLang="zh-CN" dirty="0"/>
              <a:t>, </a:t>
            </a:r>
            <a:r>
              <a:rPr lang="en-US" altLang="zh-CN" dirty="0" err="1"/>
              <a:t>branch_name</a:t>
            </a:r>
            <a:r>
              <a:rPr lang="en-US" altLang="zh-CN" dirty="0"/>
              <a:t>, balance)</a:t>
            </a:r>
          </a:p>
          <a:p>
            <a:r>
              <a:rPr lang="en-US" altLang="zh-CN" b="1" dirty="0"/>
              <a:t>depositor</a:t>
            </a:r>
            <a:r>
              <a:rPr lang="en-US" altLang="zh-CN" dirty="0"/>
              <a:t>(</a:t>
            </a:r>
            <a:r>
              <a:rPr lang="en-US" altLang="zh-CN" u="sng" dirty="0" err="1"/>
              <a:t>customer_name</a:t>
            </a:r>
            <a:r>
              <a:rPr lang="en-US" altLang="zh-CN" dirty="0"/>
              <a:t>, </a:t>
            </a:r>
            <a:r>
              <a:rPr lang="en-US" altLang="zh-CN" u="sng" dirty="0" err="1"/>
              <a:t>account_number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760256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A5222C-B6E7-4C78-A70A-4E0325E78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F21647-C07C-483E-ABA6-C7A142DFB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99542"/>
            <a:ext cx="8568952" cy="3805070"/>
          </a:xfrm>
        </p:spPr>
        <p:txBody>
          <a:bodyPr/>
          <a:lstStyle/>
          <a:p>
            <a:r>
              <a:rPr lang="en-US" altLang="zh-CN" sz="2000" dirty="0"/>
              <a:t>2.12 </a:t>
            </a:r>
            <a:r>
              <a:rPr lang="zh-CN" altLang="en-US" sz="2000" dirty="0"/>
              <a:t>考虑图</a:t>
            </a:r>
            <a:r>
              <a:rPr lang="en-US" altLang="zh-CN" sz="2000" dirty="0"/>
              <a:t>2-14</a:t>
            </a:r>
            <a:r>
              <a:rPr lang="zh-CN" altLang="en-US" sz="2000" dirty="0"/>
              <a:t>所示关系数据库。给出关系代数表达式来表示下列每一个查询：</a:t>
            </a:r>
            <a:endParaRPr lang="en-US" altLang="zh-CN" sz="2000" dirty="0"/>
          </a:p>
          <a:p>
            <a:pPr lvl="1"/>
            <a:r>
              <a:rPr lang="en-US" altLang="zh-CN" sz="1800" dirty="0"/>
              <a:t>a. </a:t>
            </a:r>
            <a:r>
              <a:rPr lang="zh-CN" altLang="en-US" sz="1800" dirty="0"/>
              <a:t>找出为“</a:t>
            </a:r>
            <a:r>
              <a:rPr lang="en-US" altLang="zh-CN" sz="1800" dirty="0"/>
              <a:t>First Bank Corporation</a:t>
            </a:r>
            <a:r>
              <a:rPr lang="zh-CN" altLang="en-US" sz="1800" dirty="0"/>
              <a:t>”工作的所有员工姓名；</a:t>
            </a:r>
            <a:endParaRPr lang="en-US" altLang="zh-CN" sz="1800" dirty="0"/>
          </a:p>
          <a:p>
            <a:pPr lvl="1"/>
            <a:r>
              <a:rPr lang="en-US" altLang="zh-CN" sz="1800" dirty="0"/>
              <a:t>b. </a:t>
            </a:r>
            <a:r>
              <a:rPr lang="zh-CN" altLang="en-US" sz="1800" dirty="0"/>
              <a:t>找出为“</a:t>
            </a:r>
            <a:r>
              <a:rPr lang="en-US" altLang="zh-CN" sz="1800" dirty="0"/>
              <a:t>First Bank Corporation</a:t>
            </a:r>
            <a:r>
              <a:rPr lang="zh-CN" altLang="en-US" sz="1800" dirty="0"/>
              <a:t>”工作的所有员工姓名和居住城市；</a:t>
            </a:r>
          </a:p>
          <a:p>
            <a:pPr lvl="1"/>
            <a:r>
              <a:rPr lang="en-US" altLang="zh-CN" sz="1800" dirty="0"/>
              <a:t>c. </a:t>
            </a:r>
            <a:r>
              <a:rPr lang="zh-CN" altLang="en-US" sz="1800" dirty="0"/>
              <a:t>找出为“</a:t>
            </a:r>
            <a:r>
              <a:rPr lang="en-US" altLang="zh-CN" sz="1800" dirty="0"/>
              <a:t>First Bank Corporation</a:t>
            </a:r>
            <a:r>
              <a:rPr lang="zh-CN" altLang="en-US" sz="1800" dirty="0"/>
              <a:t>”工作且挣钱超过</a:t>
            </a:r>
            <a:r>
              <a:rPr lang="en-US" altLang="zh-CN" sz="1800" dirty="0"/>
              <a:t>10000</a:t>
            </a:r>
            <a:r>
              <a:rPr lang="zh-CN" altLang="en-US" sz="1800" dirty="0"/>
              <a:t>美元的所有员工姓名、街道地址和居住城市。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5AA04FE-1576-435A-8F46-C5F40B23F462}"/>
              </a:ext>
            </a:extLst>
          </p:cNvPr>
          <p:cNvSpPr txBox="1"/>
          <p:nvPr/>
        </p:nvSpPr>
        <p:spPr>
          <a:xfrm>
            <a:off x="312500" y="4011910"/>
            <a:ext cx="5267612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1600" b="1" dirty="0"/>
              <a:t>employee</a:t>
            </a:r>
            <a:r>
              <a:rPr lang="en-US" altLang="zh-CN" sz="1600" dirty="0"/>
              <a:t> (</a:t>
            </a:r>
            <a:r>
              <a:rPr lang="en-US" altLang="zh-CN" sz="1600" u="sng" dirty="0"/>
              <a:t>person-name</a:t>
            </a:r>
            <a:r>
              <a:rPr lang="en-US" altLang="zh-CN" sz="1600" dirty="0"/>
              <a:t>, street, city)</a:t>
            </a:r>
          </a:p>
          <a:p>
            <a:pPr lvl="1"/>
            <a:r>
              <a:rPr lang="en-US" altLang="zh-CN" sz="1600" b="1" dirty="0"/>
              <a:t>works</a:t>
            </a:r>
            <a:r>
              <a:rPr lang="en-US" altLang="zh-CN" sz="1600" dirty="0"/>
              <a:t> (</a:t>
            </a:r>
            <a:r>
              <a:rPr lang="en-US" altLang="zh-CN" sz="1600" u="sng" dirty="0"/>
              <a:t>person-name, company-name</a:t>
            </a:r>
            <a:r>
              <a:rPr lang="en-US" altLang="zh-CN" sz="1600" dirty="0"/>
              <a:t>, salary)</a:t>
            </a:r>
          </a:p>
          <a:p>
            <a:pPr lvl="1"/>
            <a:r>
              <a:rPr lang="en-US" altLang="zh-CN" sz="1600" b="1" dirty="0"/>
              <a:t>company</a:t>
            </a:r>
            <a:r>
              <a:rPr lang="en-US" altLang="zh-CN" sz="1600" dirty="0"/>
              <a:t> (</a:t>
            </a:r>
            <a:r>
              <a:rPr lang="en-US" altLang="zh-CN" sz="1600" u="sng" dirty="0"/>
              <a:t>company-name</a:t>
            </a:r>
            <a:r>
              <a:rPr lang="en-US" altLang="zh-CN" sz="1600" dirty="0"/>
              <a:t>, city)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4510DEE-C764-40F4-9E4F-047BCC59C5FE}"/>
              </a:ext>
            </a:extLst>
          </p:cNvPr>
          <p:cNvPicPr/>
          <p:nvPr/>
        </p:nvPicPr>
        <p:blipFill rotWithShape="1">
          <a:blip r:embed="rId2"/>
          <a:srcRect l="651" t="13601" r="25199" b="60823"/>
          <a:stretch/>
        </p:blipFill>
        <p:spPr>
          <a:xfrm>
            <a:off x="467544" y="2696398"/>
            <a:ext cx="5085184" cy="131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0336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BE76A5-1F4C-4956-B485-461B50C9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816C02-144C-4350-886A-A02172359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/>
              <a:t>2.13 </a:t>
            </a:r>
            <a:r>
              <a:rPr lang="zh-CN" altLang="en-US" sz="2000" dirty="0"/>
              <a:t>考虑图</a:t>
            </a:r>
            <a:r>
              <a:rPr lang="en-US" altLang="zh-CN" sz="2000" dirty="0"/>
              <a:t>2-15</a:t>
            </a:r>
            <a:r>
              <a:rPr lang="zh-CN" altLang="en-US" sz="2000" dirty="0"/>
              <a:t>所示银行数据库。对于下列每个查询，给出一个关系代数表达式：</a:t>
            </a:r>
            <a:endParaRPr lang="en-US" altLang="zh-CN" sz="2000" dirty="0"/>
          </a:p>
          <a:p>
            <a:pPr lvl="1"/>
            <a:r>
              <a:rPr lang="en-US" altLang="zh-CN" sz="1600" dirty="0"/>
              <a:t>a. </a:t>
            </a:r>
            <a:r>
              <a:rPr lang="zh-CN" altLang="en-US" sz="1600" dirty="0"/>
              <a:t>找出贷款额度超过</a:t>
            </a:r>
            <a:r>
              <a:rPr lang="en-US" altLang="zh-CN" sz="1600" dirty="0"/>
              <a:t>10000</a:t>
            </a:r>
            <a:r>
              <a:rPr lang="zh-CN" altLang="en-US" sz="1600" dirty="0"/>
              <a:t>美元的所有贷款号；</a:t>
            </a:r>
            <a:endParaRPr lang="en-US" altLang="zh-CN" sz="1600" dirty="0"/>
          </a:p>
          <a:p>
            <a:pPr lvl="1"/>
            <a:r>
              <a:rPr lang="en-US" altLang="zh-CN" sz="1600" dirty="0"/>
              <a:t>b. </a:t>
            </a:r>
            <a:r>
              <a:rPr lang="zh-CN" altLang="en-US" sz="1600" dirty="0"/>
              <a:t>找出所有这样的存款人姓名，他拥有一个存款额大于</a:t>
            </a:r>
            <a:r>
              <a:rPr lang="en-US" altLang="zh-CN" sz="1600" dirty="0"/>
              <a:t>6000</a:t>
            </a:r>
            <a:r>
              <a:rPr lang="zh-CN" altLang="en-US" sz="1600" dirty="0"/>
              <a:t>美元的账户；</a:t>
            </a:r>
            <a:endParaRPr lang="en-US" altLang="zh-CN" sz="1600" dirty="0"/>
          </a:p>
          <a:p>
            <a:pPr lvl="1"/>
            <a:r>
              <a:rPr lang="en-US" altLang="zh-CN" sz="1600" dirty="0"/>
              <a:t>c. </a:t>
            </a:r>
            <a:r>
              <a:rPr lang="zh-CN" altLang="en-US" sz="1600" dirty="0"/>
              <a:t>找出所有这样的存款人姓名，他在“</a:t>
            </a:r>
            <a:r>
              <a:rPr lang="en-US" altLang="zh-CN" sz="1600" dirty="0"/>
              <a:t>Uptown</a:t>
            </a:r>
            <a:r>
              <a:rPr lang="zh-CN" altLang="en-US" sz="1600" dirty="0"/>
              <a:t>”支行拥有一个存款额大于</a:t>
            </a:r>
            <a:r>
              <a:rPr lang="en-US" altLang="zh-CN" sz="1600" dirty="0"/>
              <a:t>6000</a:t>
            </a:r>
            <a:r>
              <a:rPr lang="zh-CN" altLang="en-US" sz="1600" dirty="0"/>
              <a:t>美元的账户。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25401B4-784D-4F59-BFA5-916C13A4F3A8}"/>
              </a:ext>
            </a:extLst>
          </p:cNvPr>
          <p:cNvPicPr/>
          <p:nvPr/>
        </p:nvPicPr>
        <p:blipFill rotWithShape="1">
          <a:blip r:embed="rId2"/>
          <a:srcRect t="58400" r="32150" b="24800"/>
          <a:stretch/>
        </p:blipFill>
        <p:spPr>
          <a:xfrm>
            <a:off x="611560" y="2649309"/>
            <a:ext cx="4653136" cy="86409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1B39320-79F8-4CB3-AF2B-D2825E7FB05C}"/>
              </a:ext>
            </a:extLst>
          </p:cNvPr>
          <p:cNvSpPr txBox="1"/>
          <p:nvPr/>
        </p:nvSpPr>
        <p:spPr>
          <a:xfrm>
            <a:off x="899592" y="3513405"/>
            <a:ext cx="51845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branch</a:t>
            </a:r>
            <a:r>
              <a:rPr lang="en-US" altLang="zh-CN" dirty="0"/>
              <a:t>(</a:t>
            </a:r>
            <a:r>
              <a:rPr lang="en-US" altLang="zh-CN" u="sng" dirty="0" err="1"/>
              <a:t>branch_name</a:t>
            </a:r>
            <a:r>
              <a:rPr lang="en-US" altLang="zh-CN" dirty="0"/>
              <a:t>, </a:t>
            </a:r>
            <a:r>
              <a:rPr lang="en-US" altLang="zh-CN" dirty="0" err="1"/>
              <a:t>branch_city</a:t>
            </a:r>
            <a:r>
              <a:rPr lang="en-US" altLang="zh-CN" dirty="0"/>
              <a:t>, assets)</a:t>
            </a:r>
          </a:p>
          <a:p>
            <a:r>
              <a:rPr lang="en-US" altLang="zh-CN" b="1" dirty="0"/>
              <a:t>customer</a:t>
            </a:r>
            <a:r>
              <a:rPr lang="en-US" altLang="zh-CN" dirty="0"/>
              <a:t>(</a:t>
            </a:r>
            <a:r>
              <a:rPr lang="en-US" altLang="zh-CN" u="sng" dirty="0" err="1"/>
              <a:t>customer_name</a:t>
            </a:r>
            <a:r>
              <a:rPr lang="en-US" altLang="zh-CN" dirty="0"/>
              <a:t>, </a:t>
            </a:r>
            <a:r>
              <a:rPr lang="en-US" altLang="zh-CN" dirty="0" err="1"/>
              <a:t>customer_street</a:t>
            </a:r>
            <a:r>
              <a:rPr lang="en-US" altLang="zh-CN" dirty="0"/>
              <a:t>, </a:t>
            </a:r>
            <a:r>
              <a:rPr lang="en-US" altLang="zh-CN" dirty="0" err="1"/>
              <a:t>customer_city</a:t>
            </a:r>
            <a:r>
              <a:rPr lang="en-US" altLang="zh-CN" dirty="0"/>
              <a:t>)</a:t>
            </a:r>
          </a:p>
          <a:p>
            <a:r>
              <a:rPr lang="en-US" altLang="zh-CN" b="1" dirty="0"/>
              <a:t>load</a:t>
            </a:r>
            <a:r>
              <a:rPr lang="en-US" altLang="zh-CN" dirty="0"/>
              <a:t>(</a:t>
            </a:r>
            <a:r>
              <a:rPr lang="en-US" altLang="zh-CN" u="sng" dirty="0" err="1"/>
              <a:t>load_number</a:t>
            </a:r>
            <a:r>
              <a:rPr lang="en-US" altLang="zh-CN" dirty="0"/>
              <a:t>, </a:t>
            </a:r>
            <a:r>
              <a:rPr lang="en-US" altLang="zh-CN" dirty="0" err="1"/>
              <a:t>branch_name</a:t>
            </a:r>
            <a:r>
              <a:rPr lang="en-US" altLang="zh-CN" dirty="0"/>
              <a:t>, amount)</a:t>
            </a:r>
          </a:p>
          <a:p>
            <a:r>
              <a:rPr lang="en-US" altLang="zh-CN" b="1" dirty="0"/>
              <a:t>borrower</a:t>
            </a:r>
            <a:r>
              <a:rPr lang="en-US" altLang="zh-CN" dirty="0"/>
              <a:t>(</a:t>
            </a:r>
            <a:r>
              <a:rPr lang="en-US" altLang="zh-CN" u="sng" dirty="0" err="1"/>
              <a:t>customer_name</a:t>
            </a:r>
            <a:r>
              <a:rPr lang="en-US" altLang="zh-CN" dirty="0"/>
              <a:t>, </a:t>
            </a:r>
            <a:r>
              <a:rPr lang="en-US" altLang="zh-CN" u="sng" dirty="0" err="1"/>
              <a:t>load_number</a:t>
            </a:r>
            <a:r>
              <a:rPr lang="en-US" altLang="zh-CN" dirty="0"/>
              <a:t>)</a:t>
            </a:r>
          </a:p>
          <a:p>
            <a:r>
              <a:rPr lang="en-US" altLang="zh-CN" b="1" dirty="0"/>
              <a:t>account</a:t>
            </a:r>
            <a:r>
              <a:rPr lang="en-US" altLang="zh-CN" dirty="0"/>
              <a:t>(</a:t>
            </a:r>
            <a:r>
              <a:rPr lang="en-US" altLang="zh-CN" u="sng" dirty="0" err="1"/>
              <a:t>account_number</a:t>
            </a:r>
            <a:r>
              <a:rPr lang="en-US" altLang="zh-CN" dirty="0"/>
              <a:t>, </a:t>
            </a:r>
            <a:r>
              <a:rPr lang="en-US" altLang="zh-CN" dirty="0" err="1"/>
              <a:t>branch_name</a:t>
            </a:r>
            <a:r>
              <a:rPr lang="en-US" altLang="zh-CN" dirty="0"/>
              <a:t>, balance)</a:t>
            </a:r>
          </a:p>
          <a:p>
            <a:r>
              <a:rPr lang="en-US" altLang="zh-CN" b="1" dirty="0"/>
              <a:t>depositor</a:t>
            </a:r>
            <a:r>
              <a:rPr lang="en-US" altLang="zh-CN" dirty="0"/>
              <a:t>(</a:t>
            </a:r>
            <a:r>
              <a:rPr lang="en-US" altLang="zh-CN" u="sng" dirty="0" err="1"/>
              <a:t>customer_name</a:t>
            </a:r>
            <a:r>
              <a:rPr lang="en-US" altLang="zh-CN" dirty="0"/>
              <a:t>, </a:t>
            </a:r>
            <a:r>
              <a:rPr lang="en-US" altLang="zh-CN" u="sng" dirty="0" err="1"/>
              <a:t>account_number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436844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D119B76-C6C1-4597-8551-CB37FF83ED80}"/>
              </a:ext>
            </a:extLst>
          </p:cNvPr>
          <p:cNvPicPr/>
          <p:nvPr/>
        </p:nvPicPr>
        <p:blipFill rotWithShape="1">
          <a:blip r:embed="rId2"/>
          <a:srcRect t="15350" r="26901" b="41600"/>
          <a:stretch/>
        </p:blipFill>
        <p:spPr>
          <a:xfrm>
            <a:off x="179512" y="2931790"/>
            <a:ext cx="5123204" cy="203255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7B4603CA-4A66-4A54-B488-E45041709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DFDA060-2368-4B53-832C-D49C8434D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dirty="0"/>
              <a:t>6.11 </a:t>
            </a:r>
            <a:r>
              <a:rPr lang="zh-CN" altLang="en-US" sz="1800" dirty="0"/>
              <a:t>考虑图</a:t>
            </a:r>
            <a:r>
              <a:rPr lang="en-US" altLang="zh-CN" sz="1800" dirty="0"/>
              <a:t>6-22</a:t>
            </a:r>
            <a:r>
              <a:rPr lang="zh-CN" altLang="en-US" sz="1800" dirty="0"/>
              <a:t>所示关系数据库，主码加了下划线。给出关系代数表达式来表示下列每一个查询：</a:t>
            </a:r>
            <a:endParaRPr lang="en-US" altLang="zh-CN" sz="1800" dirty="0"/>
          </a:p>
          <a:p>
            <a:pPr lvl="1"/>
            <a:r>
              <a:rPr lang="en-US" altLang="zh-CN" sz="1400" dirty="0"/>
              <a:t>a. </a:t>
            </a:r>
            <a:r>
              <a:rPr lang="zh-CN" altLang="en-US" sz="1400" dirty="0"/>
              <a:t>找出</a:t>
            </a:r>
            <a:r>
              <a:rPr lang="en-US" altLang="zh-CN" sz="1400" dirty="0"/>
              <a:t>First Bank Corporation</a:t>
            </a:r>
            <a:r>
              <a:rPr lang="zh-CN" altLang="en-US" sz="1400" dirty="0"/>
              <a:t>的所有员工姓名；</a:t>
            </a:r>
            <a:endParaRPr lang="en-US" altLang="zh-CN" sz="1400" dirty="0"/>
          </a:p>
          <a:p>
            <a:pPr lvl="1"/>
            <a:r>
              <a:rPr lang="en-US" altLang="zh-CN" sz="1400" dirty="0"/>
              <a:t>b. </a:t>
            </a:r>
            <a:r>
              <a:rPr lang="zh-CN" altLang="en-US" sz="1400" dirty="0"/>
              <a:t>找出</a:t>
            </a:r>
            <a:r>
              <a:rPr lang="en-US" altLang="zh-CN" sz="1400" dirty="0"/>
              <a:t>First Bank Corporation</a:t>
            </a:r>
            <a:r>
              <a:rPr lang="zh-CN" altLang="en-US" sz="1400" dirty="0"/>
              <a:t>所有员工的姓名和居住城市；</a:t>
            </a:r>
            <a:endParaRPr lang="en-US" altLang="zh-CN" sz="1400" dirty="0"/>
          </a:p>
          <a:p>
            <a:pPr lvl="1"/>
            <a:r>
              <a:rPr lang="en-US" altLang="zh-CN" sz="1400" dirty="0"/>
              <a:t>c. </a:t>
            </a:r>
            <a:r>
              <a:rPr lang="zh-CN" altLang="en-US" sz="1400" dirty="0"/>
              <a:t>找出</a:t>
            </a:r>
            <a:r>
              <a:rPr lang="en-US" altLang="zh-CN" sz="1400" dirty="0"/>
              <a:t>First Bank Corporation</a:t>
            </a:r>
            <a:r>
              <a:rPr lang="zh-CN" altLang="en-US" sz="1400" dirty="0"/>
              <a:t>所有年收入在</a:t>
            </a:r>
            <a:r>
              <a:rPr lang="en-US" altLang="zh-CN" sz="1400" dirty="0"/>
              <a:t>10000</a:t>
            </a:r>
            <a:r>
              <a:rPr lang="zh-CN" altLang="en-US" sz="1400" dirty="0"/>
              <a:t>美元以上的员工姓名和居住的街道、城市；</a:t>
            </a:r>
            <a:endParaRPr lang="en-US" altLang="zh-CN" sz="1400" dirty="0"/>
          </a:p>
          <a:p>
            <a:pPr lvl="1"/>
            <a:r>
              <a:rPr lang="en-US" altLang="zh-CN" sz="1400" dirty="0"/>
              <a:t>d. </a:t>
            </a:r>
            <a:r>
              <a:rPr lang="zh-CN" altLang="en-US" sz="1400" dirty="0"/>
              <a:t>找出所有居住地与工作的公司在同一城市的员工姓名；</a:t>
            </a:r>
            <a:endParaRPr lang="en-US" altLang="zh-CN" sz="1400" dirty="0"/>
          </a:p>
          <a:p>
            <a:pPr lvl="1"/>
            <a:r>
              <a:rPr lang="en-US" altLang="zh-CN" sz="1400" dirty="0"/>
              <a:t>e. </a:t>
            </a:r>
            <a:r>
              <a:rPr lang="zh-CN" altLang="en-US" sz="1400" dirty="0"/>
              <a:t>假设公司可以位于几个城市中。找出满足下面条件的所有公司，它位于</a:t>
            </a:r>
            <a:r>
              <a:rPr lang="en-US" altLang="zh-CN" sz="1400" dirty="0"/>
              <a:t>Small Bank Corporation</a:t>
            </a:r>
            <a:r>
              <a:rPr lang="zh-CN" altLang="en-US" sz="1400" dirty="0"/>
              <a:t>所位于的每一个城市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13E0F98-6C0E-4B98-A619-F6665D108207}"/>
              </a:ext>
            </a:extLst>
          </p:cNvPr>
          <p:cNvSpPr txBox="1"/>
          <p:nvPr/>
        </p:nvSpPr>
        <p:spPr>
          <a:xfrm>
            <a:off x="4427984" y="2812694"/>
            <a:ext cx="4738836" cy="122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1600" b="1" dirty="0"/>
              <a:t>employee</a:t>
            </a:r>
            <a:r>
              <a:rPr lang="en-US" altLang="zh-CN" sz="1600" dirty="0"/>
              <a:t> (</a:t>
            </a:r>
            <a:r>
              <a:rPr lang="en-US" altLang="zh-CN" sz="1600" u="sng" dirty="0"/>
              <a:t>person-name</a:t>
            </a:r>
            <a:r>
              <a:rPr lang="en-US" altLang="zh-CN" sz="1600" dirty="0"/>
              <a:t>, street, city)</a:t>
            </a:r>
          </a:p>
          <a:p>
            <a:pPr lvl="1"/>
            <a:r>
              <a:rPr lang="en-US" altLang="zh-CN" sz="1600" b="1" dirty="0"/>
              <a:t>works</a:t>
            </a:r>
            <a:r>
              <a:rPr lang="en-US" altLang="zh-CN" sz="1600" dirty="0"/>
              <a:t> (</a:t>
            </a:r>
            <a:r>
              <a:rPr lang="en-US" altLang="zh-CN" sz="1600" u="sng" dirty="0"/>
              <a:t>person-name</a:t>
            </a:r>
            <a:r>
              <a:rPr lang="en-US" altLang="zh-CN" sz="1600" dirty="0"/>
              <a:t>, company-name, salary)</a:t>
            </a:r>
          </a:p>
          <a:p>
            <a:pPr lvl="1"/>
            <a:r>
              <a:rPr lang="en-US" altLang="zh-CN" sz="1600" b="1" dirty="0"/>
              <a:t>company</a:t>
            </a:r>
            <a:r>
              <a:rPr lang="en-US" altLang="zh-CN" sz="1600" dirty="0"/>
              <a:t> (</a:t>
            </a:r>
            <a:r>
              <a:rPr lang="en-US" altLang="zh-CN" sz="1600" u="sng" dirty="0"/>
              <a:t>company-name</a:t>
            </a:r>
            <a:r>
              <a:rPr lang="en-US" altLang="zh-CN" sz="1600" dirty="0"/>
              <a:t>, city)</a:t>
            </a:r>
          </a:p>
          <a:p>
            <a:pPr lvl="1"/>
            <a:r>
              <a:rPr lang="en-US" altLang="zh-CN" sz="1600" dirty="0"/>
              <a:t>Manages(</a:t>
            </a:r>
            <a:r>
              <a:rPr lang="en-US" altLang="zh-CN" sz="1600" u="sng" dirty="0" err="1"/>
              <a:t>person_name</a:t>
            </a:r>
            <a:r>
              <a:rPr lang="en-US" altLang="zh-CN" sz="1600" dirty="0"/>
              <a:t>, </a:t>
            </a:r>
            <a:r>
              <a:rPr lang="en-US" altLang="zh-CN" sz="1600" dirty="0" err="1"/>
              <a:t>manager_name</a:t>
            </a:r>
            <a:r>
              <a:rPr lang="en-US" altLang="zh-CN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002822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354AFC-C415-43F6-9B62-BD9227A2A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/>
              <a:t>Assignment 1: Relation Algebra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D6D5BC4-9FA2-4DF8-BA84-4A4AC6405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36484"/>
            <a:ext cx="6264696" cy="239457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63F638B-56D6-4105-8C6C-D0E937DBD97C}"/>
              </a:ext>
            </a:extLst>
          </p:cNvPr>
          <p:cNvPicPr/>
          <p:nvPr/>
        </p:nvPicPr>
        <p:blipFill rotWithShape="1">
          <a:blip r:embed="rId3"/>
          <a:srcRect t="15350" b="44400"/>
          <a:stretch/>
        </p:blipFill>
        <p:spPr>
          <a:xfrm>
            <a:off x="323528" y="3219822"/>
            <a:ext cx="6425952" cy="173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03869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默认设计模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黑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>
          <a:solidFill>
            <a:srgbClr val="FF0000"/>
          </a:solidFill>
          <a:prstDash val="sysDash"/>
          <a:round/>
        </a:ln>
      </a:spPr>
      <a:bodyPr anchor="ctr"/>
      <a:lstStyle>
        <a:defPPr>
          <a:defRPr/>
        </a:defPPr>
      </a:lst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第1章 绪论.potx" id="{A4F0AC33-72D4-4097-837F-93641403082A}" vid="{4062CE69-8121-4E25-9D20-76EC1D6FDB85}"/>
    </a:ext>
  </a:extLst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23000</TotalTime>
  <Words>2144</Words>
  <Application>Microsoft Office PowerPoint</Application>
  <PresentationFormat>全屏显示(16:9)</PresentationFormat>
  <Paragraphs>273</Paragraphs>
  <Slides>36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黑体</vt:lpstr>
      <vt:lpstr>华文楷体</vt:lpstr>
      <vt:lpstr>宋体</vt:lpstr>
      <vt:lpstr>微软雅黑</vt:lpstr>
      <vt:lpstr>Arial</vt:lpstr>
      <vt:lpstr>Calibri</vt:lpstr>
      <vt:lpstr>Cambria Math</vt:lpstr>
      <vt:lpstr>Times New Roman</vt:lpstr>
      <vt:lpstr>Trebuchet MS</vt:lpstr>
      <vt:lpstr>Wingdings</vt:lpstr>
      <vt:lpstr>默认设计模板</vt:lpstr>
      <vt:lpstr>2_Office 主题</vt:lpstr>
      <vt:lpstr>PowerPoint 演示文稿</vt:lpstr>
      <vt:lpstr>Assignment 1: Relation Algebra</vt:lpstr>
      <vt:lpstr>Assignment 1: Relation Algebra</vt:lpstr>
      <vt:lpstr>Assignment 1: Relation Algebra</vt:lpstr>
      <vt:lpstr>Assignment 1: Relation Algebra</vt:lpstr>
      <vt:lpstr>Assignment 1: Relation Algebra</vt:lpstr>
      <vt:lpstr>Assignment 1: Relation Algebra</vt:lpstr>
      <vt:lpstr>Assignment 1: Relation Algebra</vt:lpstr>
      <vt:lpstr>Assignment 1: Relation Algebra</vt:lpstr>
      <vt:lpstr>Assignment 2: SQL</vt:lpstr>
      <vt:lpstr>Assignment 2: SQL</vt:lpstr>
      <vt:lpstr>Assignment 2: SQL</vt:lpstr>
      <vt:lpstr>Assignment 2: SQL</vt:lpstr>
      <vt:lpstr>Assignment 2: SQL</vt:lpstr>
      <vt:lpstr>Assignment 2: SQL</vt:lpstr>
      <vt:lpstr>Assignment 2: SQL</vt:lpstr>
      <vt:lpstr>Assignment 2: SQL</vt:lpstr>
      <vt:lpstr>Assignment 2: SQL</vt:lpstr>
      <vt:lpstr>Assignment 3: SQL</vt:lpstr>
      <vt:lpstr>Assignment 3: SQL</vt:lpstr>
      <vt:lpstr>Assignment 3: SQL</vt:lpstr>
      <vt:lpstr>Quiz 1: Relational DB Design</vt:lpstr>
      <vt:lpstr>Quiz 1: Relational DB Design</vt:lpstr>
      <vt:lpstr>Assignment 4: Relational DB Design</vt:lpstr>
      <vt:lpstr>Assignment 4: Relational DB Design</vt:lpstr>
      <vt:lpstr>Assignment 5: Relational DB Design</vt:lpstr>
      <vt:lpstr>Assignment 5: Relational DB Design</vt:lpstr>
      <vt:lpstr>Assignment 5: Relational DB Design</vt:lpstr>
      <vt:lpstr>Assignment 5: Relational DB Design</vt:lpstr>
      <vt:lpstr>Assignment 5: Relational DB Design</vt:lpstr>
      <vt:lpstr>Quiz 2: Indexing &amp; Hashing</vt:lpstr>
      <vt:lpstr>PowerPoint 演示文稿</vt:lpstr>
      <vt:lpstr>PowerPoint 演示文稿</vt:lpstr>
      <vt:lpstr>PowerPoint 演示文稿</vt:lpstr>
      <vt:lpstr>PowerPoint 演示文稿</vt:lpstr>
      <vt:lpstr>Assignment 6: Query Optimization</vt:lpstr>
    </vt:vector>
  </TitlesOfParts>
  <Company>Global Intelligence Alliance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 Creating System Analysis</dc:title>
  <dc:creator>Jessie Wang</dc:creator>
  <cp:lastModifiedBy>Wengen Li</cp:lastModifiedBy>
  <cp:revision>1702</cp:revision>
  <dcterms:created xsi:type="dcterms:W3CDTF">2007-09-26T12:04:45Z</dcterms:created>
  <dcterms:modified xsi:type="dcterms:W3CDTF">2021-01-11T07:16:51Z</dcterms:modified>
</cp:coreProperties>
</file>