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8" r:id="rId2"/>
    <p:sldId id="274" r:id="rId3"/>
    <p:sldId id="264" r:id="rId4"/>
    <p:sldId id="275" r:id="rId5"/>
    <p:sldId id="276" r:id="rId6"/>
    <p:sldId id="277" r:id="rId7"/>
    <p:sldId id="270" r:id="rId8"/>
    <p:sldId id="278" r:id="rId9"/>
    <p:sldId id="271" r:id="rId10"/>
    <p:sldId id="279" r:id="rId11"/>
    <p:sldId id="280" r:id="rId12"/>
    <p:sldId id="281" r:id="rId13"/>
    <p:sldId id="282" r:id="rId14"/>
    <p:sldId id="283" r:id="rId15"/>
    <p:sldId id="284" r:id="rId16"/>
    <p:sldId id="272" r:id="rId17"/>
    <p:sldId id="285" r:id="rId18"/>
    <p:sldId id="286" r:id="rId19"/>
    <p:sldId id="287" r:id="rId20"/>
    <p:sldId id="288" r:id="rId21"/>
    <p:sldId id="289" r:id="rId22"/>
    <p:sldId id="293" r:id="rId23"/>
    <p:sldId id="291" r:id="rId24"/>
    <p:sldId id="292" r:id="rId25"/>
    <p:sldId id="273" r:id="rId2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55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endParaRPr lang="zh-CN"/>
        </a:p>
      </dgm:t>
    </dgm:pt>
    <dgm:pt modelId="{082E8A29-955A-4C7C-A174-3E9DCD4DC89B}">
      <dgm:prSet phldrT="[文本]"/>
      <dgm:spPr/>
      <dgm:t>
        <a:bodyPr/>
        <a:lstStyle/>
        <a:p>
          <a:r>
            <a:rPr lang="zh-CN" altLang="en-US" b="1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明确问题</a:t>
          </a:r>
          <a:endParaRPr lang="zh-CN" b="1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BA7938E6-8DFA-40B7-B4C4-EACC6D85FC31}" type="parTrans" cxnId="{2986897A-7787-444F-B6C8-41F3823EF3C1}">
      <dgm:prSet/>
      <dgm:spPr/>
      <dgm:t>
        <a:bodyPr/>
        <a:lstStyle/>
        <a:p>
          <a:endParaRPr lang="zh-CN"/>
        </a:p>
      </dgm:t>
    </dgm:pt>
    <dgm:pt modelId="{C2176686-D23E-48EB-9D1B-1A1B46236638}" type="sibTrans" cxnId="{2986897A-7787-444F-B6C8-41F3823EF3C1}">
      <dgm:prSet/>
      <dgm:spPr/>
      <dgm:t>
        <a:bodyPr/>
        <a:lstStyle/>
        <a:p>
          <a:endParaRPr lang="zh-CN"/>
        </a:p>
      </dgm:t>
    </dgm:pt>
    <dgm:pt modelId="{23A0DE4A-FE92-496E-B335-3433CEFB74E9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了解背景知识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68935D38-FEDC-4CD3-8002-43CB3944BEAF}" type="parTrans" cxnId="{67A03D8F-F327-4A9F-ABBC-1EB67EFD1ECB}">
      <dgm:prSet/>
      <dgm:spPr/>
      <dgm:t>
        <a:bodyPr/>
        <a:lstStyle/>
        <a:p>
          <a:endParaRPr lang="zh-CN"/>
        </a:p>
      </dgm:t>
    </dgm:pt>
    <dgm:pt modelId="{55DF926D-029A-4E18-95C4-77A5A37CAE40}" type="sibTrans" cxnId="{67A03D8F-F327-4A9F-ABBC-1EB67EFD1ECB}">
      <dgm:prSet/>
      <dgm:spPr/>
      <dgm:t>
        <a:bodyPr/>
        <a:lstStyle/>
        <a:p>
          <a:endParaRPr lang="zh-CN"/>
        </a:p>
      </dgm:t>
    </dgm:pt>
    <dgm:pt modelId="{97AFB725-9839-43BA-B026-0DD6AA03AD9C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大致了解数据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CC01022B-5039-457F-931E-79459E3C1DC4}" type="parTrans" cxnId="{97004F90-D1DB-4A84-A8AE-504DE1F07341}">
      <dgm:prSet/>
      <dgm:spPr/>
      <dgm:t>
        <a:bodyPr/>
        <a:lstStyle/>
        <a:p>
          <a:endParaRPr lang="zh-CN"/>
        </a:p>
      </dgm:t>
    </dgm:pt>
    <dgm:pt modelId="{D5C26250-A06D-4B41-BC14-92648809C21F}" type="sibTrans" cxnId="{97004F90-D1DB-4A84-A8AE-504DE1F07341}">
      <dgm:prSet/>
      <dgm:spPr/>
      <dgm:t>
        <a:bodyPr/>
        <a:lstStyle/>
        <a:p>
          <a:endParaRPr lang="zh-CN"/>
        </a:p>
      </dgm:t>
    </dgm:pt>
    <dgm:pt modelId="{B6E26FFC-9977-4BBC-BEC7-3D6B63754E52}">
      <dgm:prSet phldrT="[文本]"/>
      <dgm:spPr/>
      <dgm:t>
        <a:bodyPr/>
        <a:lstStyle/>
        <a:p>
          <a:r>
            <a:rPr lang="zh-CN" altLang="en-US" b="1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提出猜想</a:t>
          </a:r>
          <a:endParaRPr lang="zh-CN" b="1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5CEFBD89-2F4F-4B51-A98A-0F3C86494166}" type="parTrans" cxnId="{17E73148-9C08-4999-B21E-F3C5A0E3FC0C}">
      <dgm:prSet/>
      <dgm:spPr/>
      <dgm:t>
        <a:bodyPr/>
        <a:lstStyle/>
        <a:p>
          <a:endParaRPr lang="zh-CN"/>
        </a:p>
      </dgm:t>
    </dgm:pt>
    <dgm:pt modelId="{48634C00-2335-4923-9072-EB7482323D9C}" type="sibTrans" cxnId="{17E73148-9C08-4999-B21E-F3C5A0E3FC0C}">
      <dgm:prSet/>
      <dgm:spPr/>
      <dgm:t>
        <a:bodyPr/>
        <a:lstStyle/>
        <a:p>
          <a:endParaRPr lang="zh-CN"/>
        </a:p>
      </dgm:t>
    </dgm:pt>
    <dgm:pt modelId="{CBCC21F5-552F-4D39-812E-6FCD4A366F58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问题的假设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4A973A1C-85F1-4969-A536-D29940229E2C}" type="parTrans" cxnId="{3C41F2E0-4620-40B4-9857-68872B278EFB}">
      <dgm:prSet/>
      <dgm:spPr/>
      <dgm:t>
        <a:bodyPr/>
        <a:lstStyle/>
        <a:p>
          <a:endParaRPr lang="zh-CN"/>
        </a:p>
      </dgm:t>
    </dgm:pt>
    <dgm:pt modelId="{3640B940-6901-481F-ADF7-6B77DEEED764}" type="sibTrans" cxnId="{3C41F2E0-4620-40B4-9857-68872B278EFB}">
      <dgm:prSet/>
      <dgm:spPr/>
      <dgm:t>
        <a:bodyPr/>
        <a:lstStyle/>
        <a:p>
          <a:endParaRPr lang="zh-CN"/>
        </a:p>
      </dgm:t>
    </dgm:pt>
    <dgm:pt modelId="{62831651-7C26-466C-BAA4-31EA8D14E47A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可能的解决方案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0F3EB6E4-07A5-4199-9C2F-8B91F53579FE}" type="parTrans" cxnId="{59DDA576-1BA9-49E8-9D1D-361FF667A19A}">
      <dgm:prSet/>
      <dgm:spPr/>
      <dgm:t>
        <a:bodyPr/>
        <a:lstStyle/>
        <a:p>
          <a:endParaRPr lang="zh-CN"/>
        </a:p>
      </dgm:t>
    </dgm:pt>
    <dgm:pt modelId="{0D19FA60-5F9C-420B-AD2F-A0656A7F0783}" type="sibTrans" cxnId="{59DDA576-1BA9-49E8-9D1D-361FF667A19A}">
      <dgm:prSet/>
      <dgm:spPr/>
      <dgm:t>
        <a:bodyPr/>
        <a:lstStyle/>
        <a:p>
          <a:endParaRPr lang="zh-CN"/>
        </a:p>
      </dgm:t>
    </dgm:pt>
    <dgm:pt modelId="{6D0E5D9F-7263-4526-A227-51301233F549}">
      <dgm:prSet phldrT="[文本]"/>
      <dgm:spPr/>
      <dgm:t>
        <a:bodyPr/>
        <a:lstStyle/>
        <a:p>
          <a:r>
            <a:rPr lang="zh-CN" altLang="en-US" b="1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验证猜想</a:t>
          </a:r>
          <a:endParaRPr lang="zh-CN" b="1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23416D07-25F8-426C-BC65-639E6BCF4D6D}" type="parTrans" cxnId="{C8C462C6-33A3-4E8B-91FE-36DBE92F1C4A}">
      <dgm:prSet/>
      <dgm:spPr/>
      <dgm:t>
        <a:bodyPr/>
        <a:lstStyle/>
        <a:p>
          <a:endParaRPr lang="zh-CN"/>
        </a:p>
      </dgm:t>
    </dgm:pt>
    <dgm:pt modelId="{DE289E29-1989-4D8E-8AA6-F030105B3F13}" type="sibTrans" cxnId="{C8C462C6-33A3-4E8B-91FE-36DBE92F1C4A}">
      <dgm:prSet/>
      <dgm:spPr/>
      <dgm:t>
        <a:bodyPr/>
        <a:lstStyle/>
        <a:p>
          <a:endParaRPr lang="zh-CN"/>
        </a:p>
      </dgm:t>
    </dgm:pt>
    <dgm:pt modelId="{F3256203-D9D1-492A-B801-68C1A32486F0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制定可行的研究方案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E9A20291-2E30-4C14-BB7D-DC095A20ECB6}" type="parTrans" cxnId="{1B8E71B0-2D3A-4AB0-8843-CFDACEDC3198}">
      <dgm:prSet/>
      <dgm:spPr/>
      <dgm:t>
        <a:bodyPr/>
        <a:lstStyle/>
        <a:p>
          <a:endParaRPr lang="zh-CN"/>
        </a:p>
      </dgm:t>
    </dgm:pt>
    <dgm:pt modelId="{6C9440D0-8847-40C0-98BC-2B5EA5745C3A}" type="sibTrans" cxnId="{1B8E71B0-2D3A-4AB0-8843-CFDACEDC3198}">
      <dgm:prSet/>
      <dgm:spPr/>
      <dgm:t>
        <a:bodyPr/>
        <a:lstStyle/>
        <a:p>
          <a:endParaRPr lang="zh-CN"/>
        </a:p>
      </dgm:t>
    </dgm:pt>
    <dgm:pt modelId="{357008B7-F3FD-489F-A410-81C9A9EFE4DA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数据实现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ED5EFE54-4C6D-4A88-939B-CE66C6668425}" type="parTrans" cxnId="{8910F93B-7180-4A52-9856-879D102D33F8}">
      <dgm:prSet/>
      <dgm:spPr/>
      <dgm:t>
        <a:bodyPr/>
        <a:lstStyle/>
        <a:p>
          <a:endParaRPr lang="zh-CN"/>
        </a:p>
      </dgm:t>
    </dgm:pt>
    <dgm:pt modelId="{87BC108C-4915-4A4B-8565-E4BD28BA3C35}" type="sibTrans" cxnId="{8910F93B-7180-4A52-9856-879D102D33F8}">
      <dgm:prSet/>
      <dgm:spPr/>
      <dgm:t>
        <a:bodyPr/>
        <a:lstStyle/>
        <a:p>
          <a:endParaRPr lang="zh-CN"/>
        </a:p>
      </dgm:t>
    </dgm:pt>
    <dgm:pt modelId="{E5E95E82-EF79-43CA-AA86-43B0E1CBCD3F}">
      <dgm:prSet phldrT="[文本]"/>
      <dgm:spPr/>
      <dgm:t>
        <a:bodyPr/>
        <a:lstStyle/>
        <a:p>
          <a:r>
            <a:rPr lang="zh-CN" altLang="en-US" b="1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总结成文</a:t>
          </a:r>
          <a:endParaRPr lang="zh-CN" b="1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FD76A3AE-1B6C-45A0-8E84-63160283749F}" type="parTrans" cxnId="{A76240AD-13F6-40C0-BD9B-102D5EC0AE51}">
      <dgm:prSet/>
      <dgm:spPr/>
      <dgm:t>
        <a:bodyPr/>
        <a:lstStyle/>
        <a:p>
          <a:endParaRPr lang="zh-CN"/>
        </a:p>
      </dgm:t>
    </dgm:pt>
    <dgm:pt modelId="{BF76010C-5523-4E13-B3E7-886DCE6AEBD4}" type="sibTrans" cxnId="{A76240AD-13F6-40C0-BD9B-102D5EC0AE51}">
      <dgm:prSet/>
      <dgm:spPr/>
      <dgm:t>
        <a:bodyPr/>
        <a:lstStyle/>
        <a:p>
          <a:endParaRPr lang="zh-CN"/>
        </a:p>
      </dgm:t>
    </dgm:pt>
    <dgm:pt modelId="{A81358E0-3DE7-41AD-A28C-ABB22548B1F6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写论文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262E0B94-6EA9-4797-B705-959D7B185F91}" type="parTrans" cxnId="{FB8541C0-3895-4553-A4C7-34B81A3C4A0B}">
      <dgm:prSet/>
      <dgm:spPr/>
      <dgm:t>
        <a:bodyPr/>
        <a:lstStyle/>
        <a:p>
          <a:endParaRPr lang="zh-CN"/>
        </a:p>
      </dgm:t>
    </dgm:pt>
    <dgm:pt modelId="{77756FBB-BF6C-4D78-803E-BCC851F1DA03}" type="sibTrans" cxnId="{FB8541C0-3895-4553-A4C7-34B81A3C4A0B}">
      <dgm:prSet/>
      <dgm:spPr/>
      <dgm:t>
        <a:bodyPr/>
        <a:lstStyle/>
        <a:p>
          <a:endParaRPr lang="zh-CN"/>
        </a:p>
      </dgm:t>
    </dgm:pt>
    <dgm:pt modelId="{37A7C994-CC74-44DD-8777-ED6736B35821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写博客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03F017E7-7E3C-4E2C-9CEF-B07099F38801}" type="parTrans" cxnId="{1C5CE732-A00F-4C06-A1A8-B209BC6B496D}">
      <dgm:prSet/>
      <dgm:spPr/>
      <dgm:t>
        <a:bodyPr/>
        <a:lstStyle/>
        <a:p>
          <a:endParaRPr lang="zh-CN"/>
        </a:p>
      </dgm:t>
    </dgm:pt>
    <dgm:pt modelId="{118572A4-3B5E-487E-8015-6A319369077F}" type="sibTrans" cxnId="{1C5CE732-A00F-4C06-A1A8-B209BC6B496D}">
      <dgm:prSet/>
      <dgm:spPr/>
      <dgm:t>
        <a:bodyPr/>
        <a:lstStyle/>
        <a:p>
          <a:endParaRPr lang="zh-CN"/>
        </a:p>
      </dgm:t>
    </dgm:pt>
    <dgm:pt modelId="{1BB599F9-D89C-4965-90A3-41DD429C6F65}">
      <dgm:prSet phldrT="[文本]"/>
      <dgm:spPr/>
      <dgm:t>
        <a:bodyPr/>
        <a:lstStyle/>
        <a:p>
          <a:r>
            <a:rPr lang="zh-CN" altLang="en-US" dirty="0" smtClean="0">
              <a:latin typeface="Microsoft YaHei UI" panose="020B0503020204020204" pitchFamily="34" charset="-122"/>
              <a:ea typeface="Microsoft YaHei UI" panose="020B0503020204020204" pitchFamily="34" charset="-122"/>
            </a:rPr>
            <a:t>修正方法和猜想</a:t>
          </a:r>
          <a:endParaRPr lang="zh-CN" dirty="0">
            <a:latin typeface="Microsoft YaHei UI" panose="020B0503020204020204" pitchFamily="34" charset="-122"/>
            <a:ea typeface="Microsoft YaHei UI" panose="020B0503020204020204" pitchFamily="34" charset="-122"/>
          </a:endParaRPr>
        </a:p>
      </dgm:t>
    </dgm:pt>
    <dgm:pt modelId="{0F530DE9-901F-406A-8377-79C1AD225B3E}" type="parTrans" cxnId="{FF4C632F-2D6B-4374-AA5C-B4EB6CCD3B6B}">
      <dgm:prSet/>
      <dgm:spPr/>
    </dgm:pt>
    <dgm:pt modelId="{0CE34731-0371-4BD0-B61F-0636EF487DC2}" type="sibTrans" cxnId="{FF4C632F-2D6B-4374-AA5C-B4EB6CCD3B6B}">
      <dgm:prSet/>
      <dgm:spPr/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/>
        </a:p>
      </dgm:t>
    </dgm:pt>
    <dgm:pt modelId="{98302F07-D6A9-46A5-9807-EBF6C9F5B2DD}" type="pres">
      <dgm:prSet presAssocID="{082E8A29-955A-4C7C-A174-3E9DCD4DC89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/>
        </a:p>
      </dgm:t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/>
        </a:p>
      </dgm:t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/>
        </a:p>
      </dgm:t>
    </dgm:pt>
    <dgm:pt modelId="{562EDDC3-60FD-463F-A6DB-A597D604B642}" type="pres">
      <dgm:prSet presAssocID="{DE289E29-1989-4D8E-8AA6-F030105B3F13}" presName="sibTrans" presStyleCnt="0"/>
      <dgm:spPr/>
    </dgm:pt>
    <dgm:pt modelId="{86146B22-5360-4D1B-AC91-3378F10134EE}" type="pres">
      <dgm:prSet presAssocID="{E5E95E82-EF79-43CA-AA86-43B0E1CBCD3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/>
        </a:p>
      </dgm:t>
    </dgm:pt>
  </dgm:ptLst>
  <dgm:cxnLst>
    <dgm:cxn modelId="{A76240AD-13F6-40C0-BD9B-102D5EC0AE51}" srcId="{CF9055CF-8DEB-4A02-949A-DE72B6AC5D37}" destId="{E5E95E82-EF79-43CA-AA86-43B0E1CBCD3F}" srcOrd="3" destOrd="0" parTransId="{FD76A3AE-1B6C-45A0-8E84-63160283749F}" sibTransId="{BF76010C-5523-4E13-B3E7-886DCE6AEBD4}"/>
    <dgm:cxn modelId="{81487D41-C751-45CF-93AA-D48A27A5CD0A}" type="presOf" srcId="{E5E95E82-EF79-43CA-AA86-43B0E1CBCD3F}" destId="{86146B22-5360-4D1B-AC91-3378F10134EE}" srcOrd="0" destOrd="0" presId="urn:microsoft.com/office/officeart/2005/8/layout/hList6"/>
    <dgm:cxn modelId="{F7B68EFC-E2A4-4C37-9EF1-D6E838709493}" type="presOf" srcId="{CBCC21F5-552F-4D39-812E-6FCD4A366F58}" destId="{DAD9059A-916A-4916-A2A8-B42491568DD3}" srcOrd="0" destOrd="1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CCC42870-4607-45CA-BA62-F7FF3570DAC2}" type="presOf" srcId="{6D0E5D9F-7263-4526-A227-51301233F549}" destId="{25A33852-3C4B-4406-8856-3A4D6201948C}" srcOrd="0" destOrd="0" presId="urn:microsoft.com/office/officeart/2005/8/layout/hList6"/>
    <dgm:cxn modelId="{FF4C632F-2D6B-4374-AA5C-B4EB6CCD3B6B}" srcId="{6D0E5D9F-7263-4526-A227-51301233F549}" destId="{1BB599F9-D89C-4965-90A3-41DD429C6F65}" srcOrd="2" destOrd="0" parTransId="{0F530DE9-901F-406A-8377-79C1AD225B3E}" sibTransId="{0CE34731-0371-4BD0-B61F-0636EF487DC2}"/>
    <dgm:cxn modelId="{489F04D9-F4A3-4336-97D8-DECF10A390A9}" type="presOf" srcId="{357008B7-F3FD-489F-A410-81C9A9EFE4DA}" destId="{25A33852-3C4B-4406-8856-3A4D6201948C}" srcOrd="0" destOrd="2" presId="urn:microsoft.com/office/officeart/2005/8/layout/hList6"/>
    <dgm:cxn modelId="{602117E8-1065-4871-819D-4DC248A86E52}" type="presOf" srcId="{CF9055CF-8DEB-4A02-949A-DE72B6AC5D37}" destId="{6F1872F4-A030-4D64-A17C-72EA1ABBD62E}" srcOrd="0" destOrd="0" presId="urn:microsoft.com/office/officeart/2005/8/layout/hList6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CB5E0EB3-1A7B-46BE-B8CC-7397541A4472}" type="presOf" srcId="{F3256203-D9D1-492A-B801-68C1A32486F0}" destId="{25A33852-3C4B-4406-8856-3A4D6201948C}" srcOrd="0" destOrd="1" presId="urn:microsoft.com/office/officeart/2005/8/layout/hList6"/>
    <dgm:cxn modelId="{44C094DD-7759-4BC2-A766-9E2AB816719F}" type="presOf" srcId="{37A7C994-CC74-44DD-8777-ED6736B35821}" destId="{86146B22-5360-4D1B-AC91-3378F10134EE}" srcOrd="0" destOrd="2" presId="urn:microsoft.com/office/officeart/2005/8/layout/hList6"/>
    <dgm:cxn modelId="{127A629F-7E17-4F12-BCAD-3B30698CF733}" type="presOf" srcId="{1BB599F9-D89C-4965-90A3-41DD429C6F65}" destId="{25A33852-3C4B-4406-8856-3A4D6201948C}" srcOrd="0" destOrd="3" presId="urn:microsoft.com/office/officeart/2005/8/layout/hList6"/>
    <dgm:cxn modelId="{6BCB7766-9620-4077-B19F-05E58CC0D2DD}" type="presOf" srcId="{62831651-7C26-466C-BAA4-31EA8D14E47A}" destId="{DAD9059A-916A-4916-A2A8-B42491568DD3}" srcOrd="0" destOrd="2" presId="urn:microsoft.com/office/officeart/2005/8/layout/hList6"/>
    <dgm:cxn modelId="{822F6C97-B446-4FB3-8D25-563970115C6D}" type="presOf" srcId="{082E8A29-955A-4C7C-A174-3E9DCD4DC89B}" destId="{98302F07-D6A9-46A5-9807-EBF6C9F5B2DD}" srcOrd="0" destOrd="0" presId="urn:microsoft.com/office/officeart/2005/8/layout/hList6"/>
    <dgm:cxn modelId="{9942268D-5B1D-4ACA-BB21-7C3FEE74F5CD}" type="presOf" srcId="{B6E26FFC-9977-4BBC-BEC7-3D6B63754E52}" destId="{DAD9059A-916A-4916-A2A8-B42491568DD3}" srcOrd="0" destOrd="0" presId="urn:microsoft.com/office/officeart/2005/8/layout/hList6"/>
    <dgm:cxn modelId="{3C41F2E0-4620-40B4-9857-68872B278EFB}" srcId="{B6E26FFC-9977-4BBC-BEC7-3D6B63754E52}" destId="{CBCC21F5-552F-4D39-812E-6FCD4A366F58}" srcOrd="0" destOrd="0" parTransId="{4A973A1C-85F1-4969-A536-D29940229E2C}" sibTransId="{3640B940-6901-481F-ADF7-6B77DEEED764}"/>
    <dgm:cxn modelId="{22B847A8-8146-4099-BBB4-AE3D7E0B2166}" type="presOf" srcId="{A81358E0-3DE7-41AD-A28C-ABB22548B1F6}" destId="{86146B22-5360-4D1B-AC91-3378F10134EE}" srcOrd="0" destOrd="1" presId="urn:microsoft.com/office/officeart/2005/8/layout/hList6"/>
    <dgm:cxn modelId="{750F9EC2-BCEB-4061-9091-1D6CBC8CF11B}" type="presOf" srcId="{23A0DE4A-FE92-496E-B335-3433CEFB74E9}" destId="{98302F07-D6A9-46A5-9807-EBF6C9F5B2DD}" srcOrd="0" destOrd="1" presId="urn:microsoft.com/office/officeart/2005/8/layout/hList6"/>
    <dgm:cxn modelId="{8910F93B-7180-4A52-9856-879D102D33F8}" srcId="{6D0E5D9F-7263-4526-A227-51301233F549}" destId="{357008B7-F3FD-489F-A410-81C9A9EFE4DA}" srcOrd="1" destOrd="0" parTransId="{ED5EFE54-4C6D-4A88-939B-CE66C6668425}" sibTransId="{87BC108C-4915-4A4B-8565-E4BD28BA3C35}"/>
    <dgm:cxn modelId="{97004F90-D1DB-4A84-A8AE-504DE1F07341}" srcId="{082E8A29-955A-4C7C-A174-3E9DCD4DC89B}" destId="{97AFB725-9839-43BA-B026-0DD6AA03AD9C}" srcOrd="1" destOrd="0" parTransId="{CC01022B-5039-457F-931E-79459E3C1DC4}" sibTransId="{D5C26250-A06D-4B41-BC14-92648809C21F}"/>
    <dgm:cxn modelId="{1B8E71B0-2D3A-4AB0-8843-CFDACEDC3198}" srcId="{6D0E5D9F-7263-4526-A227-51301233F549}" destId="{F3256203-D9D1-492A-B801-68C1A32486F0}" srcOrd="0" destOrd="0" parTransId="{E9A20291-2E30-4C14-BB7D-DC095A20ECB6}" sibTransId="{6C9440D0-8847-40C0-98BC-2B5EA5745C3A}"/>
    <dgm:cxn modelId="{67A03D8F-F327-4A9F-ABBC-1EB67EFD1ECB}" srcId="{082E8A29-955A-4C7C-A174-3E9DCD4DC89B}" destId="{23A0DE4A-FE92-496E-B335-3433CEFB74E9}" srcOrd="0" destOrd="0" parTransId="{68935D38-FEDC-4CD3-8002-43CB3944BEAF}" sibTransId="{55DF926D-029A-4E18-95C4-77A5A37CAE40}"/>
    <dgm:cxn modelId="{E00DE54C-5B69-46BD-9D3D-416D819A1407}" type="presOf" srcId="{97AFB725-9839-43BA-B026-0DD6AA03AD9C}" destId="{98302F07-D6A9-46A5-9807-EBF6C9F5B2DD}" srcOrd="0" destOrd="2" presId="urn:microsoft.com/office/officeart/2005/8/layout/hList6"/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1C5CE732-A00F-4C06-A1A8-B209BC6B496D}" srcId="{E5E95E82-EF79-43CA-AA86-43B0E1CBCD3F}" destId="{37A7C994-CC74-44DD-8777-ED6736B35821}" srcOrd="1" destOrd="0" parTransId="{03F017E7-7E3C-4E2C-9CEF-B07099F38801}" sibTransId="{118572A4-3B5E-487E-8015-6A319369077F}"/>
    <dgm:cxn modelId="{FB8541C0-3895-4553-A4C7-34B81A3C4A0B}" srcId="{E5E95E82-EF79-43CA-AA86-43B0E1CBCD3F}" destId="{A81358E0-3DE7-41AD-A28C-ABB22548B1F6}" srcOrd="0" destOrd="0" parTransId="{262E0B94-6EA9-4797-B705-959D7B185F91}" sibTransId="{77756FBB-BF6C-4D78-803E-BCC851F1DA03}"/>
    <dgm:cxn modelId="{59DDA576-1BA9-49E8-9D1D-361FF667A19A}" srcId="{B6E26FFC-9977-4BBC-BEC7-3D6B63754E52}" destId="{62831651-7C26-466C-BAA4-31EA8D14E47A}" srcOrd="1" destOrd="0" parTransId="{0F3EB6E4-07A5-4199-9C2F-8B91F53579FE}" sibTransId="{0D19FA60-5F9C-420B-AD2F-A0656A7F0783}"/>
    <dgm:cxn modelId="{302BFE5A-1BDF-47D5-8103-649F370D4B9B}" type="presParOf" srcId="{6F1872F4-A030-4D64-A17C-72EA1ABBD62E}" destId="{98302F07-D6A9-46A5-9807-EBF6C9F5B2DD}" srcOrd="0" destOrd="0" presId="urn:microsoft.com/office/officeart/2005/8/layout/hList6"/>
    <dgm:cxn modelId="{B8F5E121-9DB1-4FA6-AC80-0CE5637E8F6D}" type="presParOf" srcId="{6F1872F4-A030-4D64-A17C-72EA1ABBD62E}" destId="{6681DF6F-8E98-430C-9A87-14BEC6C3269E}" srcOrd="1" destOrd="0" presId="urn:microsoft.com/office/officeart/2005/8/layout/hList6"/>
    <dgm:cxn modelId="{75E1D2A6-7D52-4451-9D0C-B7FCFA587486}" type="presParOf" srcId="{6F1872F4-A030-4D64-A17C-72EA1ABBD62E}" destId="{DAD9059A-916A-4916-A2A8-B42491568DD3}" srcOrd="2" destOrd="0" presId="urn:microsoft.com/office/officeart/2005/8/layout/hList6"/>
    <dgm:cxn modelId="{AF3B72E6-E285-452F-80D1-FD20EAFCF1D2}" type="presParOf" srcId="{6F1872F4-A030-4D64-A17C-72EA1ABBD62E}" destId="{39AEACD1-F8CF-4528-8379-DAA829B3790B}" srcOrd="3" destOrd="0" presId="urn:microsoft.com/office/officeart/2005/8/layout/hList6"/>
    <dgm:cxn modelId="{59A701B8-D2DA-4DC7-B65D-EAFAAAA7E8B1}" type="presParOf" srcId="{6F1872F4-A030-4D64-A17C-72EA1ABBD62E}" destId="{25A33852-3C4B-4406-8856-3A4D6201948C}" srcOrd="4" destOrd="0" presId="urn:microsoft.com/office/officeart/2005/8/layout/hList6"/>
    <dgm:cxn modelId="{237D9FC8-A07C-40FC-861B-8133A72A0E85}" type="presParOf" srcId="{6F1872F4-A030-4D64-A17C-72EA1ABBD62E}" destId="{562EDDC3-60FD-463F-A6DB-A597D604B642}" srcOrd="5" destOrd="0" presId="urn:microsoft.com/office/officeart/2005/8/layout/hList6"/>
    <dgm:cxn modelId="{1649D228-A345-4057-ABFE-B0E5F7F94BC6}" type="presParOf" srcId="{6F1872F4-A030-4D64-A17C-72EA1ABBD62E}" destId="{86146B22-5360-4D1B-AC91-3378F10134EE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BD818CC-B487-4FEB-98B7-B9840114F377}" type="datetimeFigureOut">
              <a:rPr lang="en-US" altLang="zh-CN"/>
              <a:pPr>
                <a:defRPr/>
              </a:pPr>
              <a:t>5/25/2014</a:t>
            </a:fld>
            <a:endParaRPr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7EF3209-22A3-43C2-9A23-CC09A78081E1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7724AA5-CF07-44F6-B4F8-913B2A6338B3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zh-CN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9DDA59F-EE35-47D0-9ABC-53279A6F1C58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>
          <a:xfrm>
            <a:off x="2832100" y="1371600"/>
            <a:ext cx="9359900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/>
          </a:p>
        </p:txBody>
      </p:sp>
      <p:sp>
        <p:nvSpPr>
          <p:cNvPr id="5" name="矩形 9"/>
          <p:cNvSpPr/>
          <p:nvPr/>
        </p:nvSpPr>
        <p:spPr>
          <a:xfrm>
            <a:off x="2832100" y="4462463"/>
            <a:ext cx="9359900" cy="10334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 latinLnBrk="0">
              <a:lnSpc>
                <a:spcPct val="90000"/>
              </a:lnSpc>
              <a:defRPr lang="zh-CN" sz="6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 latinLnBrk="0">
              <a:spcBef>
                <a:spcPts val="0"/>
              </a:spcBef>
              <a:buNone/>
              <a:defRPr lang="zh-CN" sz="2400"/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6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EA870-A9EC-44DD-80E0-6126C8298F28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7" name="页脚占位符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幻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E2B58-BFF6-45DB-9B94-A68599E8548E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EF12-0D09-4569-A802-361CB3ADA57D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D690-E9EE-45DA-BD85-CDC3D6C2E1F1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10266363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9"/>
          <p:cNvSpPr/>
          <p:nvPr/>
        </p:nvSpPr>
        <p:spPr>
          <a:xfrm rot="5400000">
            <a:off x="8267701" y="3370262"/>
            <a:ext cx="6858000" cy="117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377825" y="6356350"/>
            <a:ext cx="19716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942B8-E948-4A99-9B2A-FCABB6E3F8D2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82838" y="6356350"/>
            <a:ext cx="56880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102600" y="6356350"/>
            <a:ext cx="1968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1C0F5-902C-491B-B00B-4B923FDE9DA9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C17D7-18A5-4CB9-906E-D5925D077CED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954B-5EE2-4783-869D-D915FE38D6DB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/>
        </p:nvSpPr>
        <p:spPr>
          <a:xfrm>
            <a:off x="3502025" y="-20638"/>
            <a:ext cx="7315200" cy="4343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/>
          </a:p>
        </p:txBody>
      </p:sp>
      <p:sp>
        <p:nvSpPr>
          <p:cNvPr id="5" name="矩形 8"/>
          <p:cNvSpPr/>
          <p:nvPr/>
        </p:nvSpPr>
        <p:spPr>
          <a:xfrm>
            <a:off x="3502025" y="4462463"/>
            <a:ext cx="7315200" cy="1719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 latinLnBrk="0">
              <a:lnSpc>
                <a:spcPct val="90000"/>
              </a:lnSpc>
              <a:defRPr lang="zh-CN" sz="5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zh-CN" sz="24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C9A2E-D326-4524-80DD-7624AD75F99C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69AE2-3729-45F2-9734-F3467512CE47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9514-2F4E-4363-8A6B-622FC60970FC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2C173-DFC6-4625-B6D9-089D841692BE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50B61-3214-4597-B09A-2911ADABEDF9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E037-CFA6-4765-97E7-A8E878F3EF59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ADD46-B20D-470D-A3A5-8BD2A9D710CE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8765-CEF4-4875-AFBF-384934269C16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393D2-BDF2-4319-886D-7B93715E3A5F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2E1DC-25EA-4840-A65F-9117D1469B60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latinLnBrk="0">
              <a:defRPr lang="zh-CN" sz="30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/>
          <a:lstStyle>
            <a:lvl1pPr latinLnBrk="0">
              <a:defRPr lang="zh-CN" sz="2200"/>
            </a:lvl1pPr>
            <a:lvl2pPr latinLnBrk="0">
              <a:defRPr lang="zh-CN" sz="2000"/>
            </a:lvl2pPr>
            <a:lvl3pPr latinLnBrk="0">
              <a:defRPr lang="zh-CN" sz="1800"/>
            </a:lvl3pPr>
            <a:lvl4pPr latinLnBrk="0">
              <a:defRPr lang="zh-CN" sz="1600"/>
            </a:lvl4pPr>
            <a:lvl5pPr latinLnBrk="0">
              <a:defRPr lang="zh-CN" sz="1600"/>
            </a:lvl5pPr>
            <a:lvl6pPr latinLnBrk="0">
              <a:defRPr lang="zh-CN" sz="1600"/>
            </a:lvl6pPr>
            <a:lvl7pPr latinLnBrk="0">
              <a:defRPr lang="zh-CN" sz="1600"/>
            </a:lvl7pPr>
            <a:lvl8pPr latinLnBrk="0">
              <a:defRPr lang="zh-CN" sz="1600"/>
            </a:lvl8pPr>
            <a:lvl9pPr latinLnBrk="0"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/>
          <a:lstStyle>
            <a:lvl1pPr marL="0" indent="0" latinLnBrk="0">
              <a:spcBef>
                <a:spcPts val="1500"/>
              </a:spcBef>
              <a:buNone/>
              <a:defRPr lang="zh-CN" sz="22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33C1D-CF67-49A9-B058-60F362CBC63B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AF9F0-3C40-4C2A-AE8E-89DC7F6B511E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latinLnBrk="0">
              <a:defRPr lang="zh-CN" sz="30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/>
          <a:lstStyle>
            <a:lvl1pPr marL="0" indent="0" algn="ctr" latinLnBrk="0">
              <a:buNone/>
              <a:defRPr lang="zh-CN" sz="20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/>
          <a:lstStyle>
            <a:lvl1pPr marL="0" indent="0" latinLnBrk="0">
              <a:buNone/>
              <a:defRPr lang="zh-CN" sz="22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A2763-AABF-48EC-AF5E-80C424E94304}" type="datetimeFigureOut">
              <a:rPr altLang="en-US"/>
              <a:pPr>
                <a:defRPr/>
              </a:pPr>
              <a:t>2014/5/25</a:t>
            </a:fld>
            <a:endParaRPr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2F788-9609-4DC9-BE7D-482CB9013C31}" type="slidenum">
              <a:rPr lang="en-US" altLang="zh-CN"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347663"/>
            <a:ext cx="12188825" cy="1190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39939" name="图片 7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invGray">
          <a:xfrm>
            <a:off x="0" y="457200"/>
            <a:ext cx="12188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标题占位符 1"/>
          <p:cNvSpPr>
            <a:spLocks noGrp="1"/>
          </p:cNvSpPr>
          <p:nvPr>
            <p:ph type="title"/>
          </p:nvPr>
        </p:nvSpPr>
        <p:spPr bwMode="black">
          <a:xfrm>
            <a:off x="1279525" y="466725"/>
            <a:ext cx="96297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79525" y="2190750"/>
            <a:ext cx="9629775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  <a:p>
            <a:pPr lvl="5"/>
            <a:r>
              <a:rPr lang="zh-CN"/>
              <a:t>第六级</a:t>
            </a:r>
          </a:p>
          <a:p>
            <a:pPr lvl="6"/>
            <a:r>
              <a:rPr lang="zh-CN"/>
              <a:t>第七级</a:t>
            </a:r>
          </a:p>
          <a:p>
            <a:pPr lvl="7"/>
            <a:r>
              <a:rPr lang="zh-CN"/>
              <a:t>第八级</a:t>
            </a:r>
          </a:p>
          <a:p>
            <a:pPr lvl="8"/>
            <a:r>
              <a:rPr lang="zh-CN"/>
              <a:t>第九级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79525" y="6356350"/>
            <a:ext cx="1973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zh-CN" sz="1200" smtClean="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>
              <a:defRPr/>
            </a:pPr>
            <a:fld id="{47A5D012-2BA1-42AA-9AC2-2445A6BB00D5}" type="datetimeFigureOut">
              <a:rPr lang="en-US" altLang="zh-CN"/>
              <a:pPr>
                <a:defRPr/>
              </a:pPr>
              <a:t>5/25/2014</a:t>
            </a:fld>
            <a:endParaRPr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52788" y="6356350"/>
            <a:ext cx="5686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 latinLnBrk="0">
              <a:spcBef>
                <a:spcPts val="0"/>
              </a:spcBef>
              <a:spcAft>
                <a:spcPts val="0"/>
              </a:spcAft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939213" y="6356350"/>
            <a:ext cx="1970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zh-CN" sz="1200" smtClean="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>
              <a:defRPr/>
            </a:pPr>
            <a:fld id="{B88A0CA6-092D-461C-A100-615738CB1C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fade/>
  </p:transition>
  <p:txStyles>
    <p:titleStyle>
      <a:lvl1pPr algn="l" rtl="0" fontAlgn="base">
        <a:lnSpc>
          <a:spcPct val="95000"/>
        </a:lnSpc>
        <a:spcBef>
          <a:spcPct val="0"/>
        </a:spcBef>
        <a:spcAft>
          <a:spcPct val="0"/>
        </a:spcAft>
        <a:defRPr lang="zh-CN" sz="300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1pPr>
      <a:lvl2pPr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2pPr>
      <a:lvl3pPr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3pPr>
      <a:lvl4pPr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4pPr>
      <a:lvl5pPr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icrosoft YaHei UI"/>
          <a:ea typeface="Microsoft YaHei UI"/>
          <a:cs typeface="Microsoft YaHei UI"/>
        </a:defRPr>
      </a:lvl9pPr>
    </p:titleStyle>
    <p:bodyStyle>
      <a:lvl1pPr marL="228600" indent="-228600" algn="l" rtl="0" fontAlgn="base">
        <a:spcBef>
          <a:spcPts val="1500"/>
        </a:spcBef>
        <a:spcAft>
          <a:spcPct val="0"/>
        </a:spcAft>
        <a:buFont typeface="Wingdings" pitchFamily="2" charset="2"/>
        <a:buChar char="§"/>
        <a:defRPr lang="zh-CN" sz="22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1pPr>
      <a:lvl2pPr marL="685800" indent="-228600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lang="zh-CN"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2pPr>
      <a:lvl3pPr marL="1143000" indent="-228600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lang="zh-CN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3pPr>
      <a:lvl4pPr marL="160020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4pPr>
      <a:lvl5pPr marL="205740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ctrTitle"/>
          </p:nvPr>
        </p:nvSpPr>
        <p:spPr>
          <a:xfrm>
            <a:off x="3175000" y="1943100"/>
            <a:ext cx="8499475" cy="238760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面向统计研究的</a:t>
            </a:r>
            <a:r>
              <a:rPr lang="en-US" altLang="zh-CN" smtClean="0">
                <a:latin typeface="Microsoft YaHei UI"/>
                <a:ea typeface="Microsoft YaHei UI"/>
              </a:rPr>
              <a:t>R</a:t>
            </a:r>
            <a:r>
              <a:rPr altLang="en-US" smtClean="0">
                <a:latin typeface="Microsoft YaHei UI"/>
                <a:ea typeface="Microsoft YaHei UI"/>
              </a:rPr>
              <a:t>编程</a:t>
            </a:r>
            <a:endParaRPr smtClean="0">
              <a:latin typeface="Microsoft YaHei UI"/>
              <a:ea typeface="Microsoft YaHei UI"/>
            </a:endParaRPr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 bwMode="auto">
          <a:xfrm>
            <a:off x="3175000" y="4538663"/>
            <a:ext cx="8499475" cy="865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</a:pPr>
            <a:r>
              <a:rPr altLang="en-US" smtClean="0">
                <a:latin typeface="Microsoft YaHei UI"/>
                <a:ea typeface="Microsoft YaHei UI"/>
              </a:rPr>
              <a:t>张晔 华南统计科学中心</a:t>
            </a:r>
            <a:endParaRPr altLang="zh-CN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数据结构设计之难</a:t>
            </a:r>
          </a:p>
        </p:txBody>
      </p:sp>
      <p:sp>
        <p:nvSpPr>
          <p:cNvPr id="2457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我第一次修改</a:t>
            </a:r>
            <a:r>
              <a:rPr lang="en-US" altLang="zh-CN" smtClean="0">
                <a:latin typeface="Microsoft YaHei UI"/>
                <a:ea typeface="Microsoft YaHei UI"/>
              </a:rPr>
              <a:t>R</a:t>
            </a:r>
            <a:r>
              <a:rPr altLang="en-US" smtClean="0">
                <a:latin typeface="Microsoft YaHei UI"/>
                <a:ea typeface="Microsoft YaHei UI"/>
              </a:rPr>
              <a:t>包的经验</a:t>
            </a:r>
          </a:p>
        </p:txBody>
      </p:sp>
      <p:pic>
        <p:nvPicPr>
          <p:cNvPr id="25602" name="图片占位符 1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326" r="6326"/>
          <a:stretch>
            <a:fillRect/>
          </a:stretch>
        </p:blipFill>
        <p:spPr bwMode="auto">
          <a:xfrm>
            <a:off x="5924550" y="2063750"/>
            <a:ext cx="5318125" cy="4108450"/>
          </a:xfrm>
        </p:spPr>
      </p:pic>
      <p:sp>
        <p:nvSpPr>
          <p:cNvPr id="25603" name="文本占位符 6"/>
          <p:cNvSpPr>
            <a:spLocks noGrp="1"/>
          </p:cNvSpPr>
          <p:nvPr>
            <p:ph type="body" sz="half" idx="2"/>
          </p:nvPr>
        </p:nvSpPr>
        <p:spPr bwMode="auto">
          <a:xfrm>
            <a:off x="1292225" y="2743200"/>
            <a:ext cx="3803650" cy="3810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altLang="zh-CN" smtClean="0">
                <a:latin typeface="Microsoft YaHei UI"/>
                <a:ea typeface="Microsoft YaHei UI"/>
              </a:rPr>
              <a:t>mvpart</a:t>
            </a:r>
            <a:r>
              <a:rPr altLang="en-US" smtClean="0">
                <a:latin typeface="Microsoft YaHei UI"/>
                <a:ea typeface="Microsoft YaHei UI"/>
              </a:rPr>
              <a:t>是实现多元分类树算法的一个</a:t>
            </a:r>
            <a:r>
              <a:rPr lang="en-US" altLang="zh-CN" smtClean="0">
                <a:latin typeface="Microsoft YaHei UI"/>
                <a:ea typeface="Microsoft YaHei UI"/>
              </a:rPr>
              <a:t>R</a:t>
            </a:r>
            <a:r>
              <a:rPr altLang="en-US" smtClean="0">
                <a:latin typeface="Microsoft YaHei UI"/>
                <a:ea typeface="Microsoft YaHei UI"/>
              </a:rPr>
              <a:t>包，从</a:t>
            </a:r>
            <a:r>
              <a:rPr lang="en-US" altLang="zh-CN" smtClean="0">
                <a:latin typeface="Microsoft YaHei UI"/>
                <a:ea typeface="Microsoft YaHei UI"/>
              </a:rPr>
              <a:t>rpart</a:t>
            </a:r>
            <a:r>
              <a:rPr altLang="en-US" smtClean="0">
                <a:latin typeface="Microsoft YaHei UI"/>
                <a:ea typeface="Microsoft YaHei UI"/>
              </a:rPr>
              <a:t>包发展而来（主要是在</a:t>
            </a:r>
            <a:r>
              <a:rPr lang="en-US" altLang="zh-CN" smtClean="0">
                <a:latin typeface="Microsoft YaHei UI"/>
                <a:ea typeface="Microsoft YaHei UI"/>
              </a:rPr>
              <a:t>rpart</a:t>
            </a:r>
            <a:r>
              <a:rPr altLang="en-US" smtClean="0">
                <a:latin typeface="Microsoft YaHei UI"/>
                <a:ea typeface="Microsoft YaHei UI"/>
              </a:rPr>
              <a:t>的基础上添加了针对相应变量为多元变量的算法）</a:t>
            </a:r>
          </a:p>
        </p:txBody>
      </p:sp>
      <p:sp>
        <p:nvSpPr>
          <p:cNvPr id="25604" name="文本框 2"/>
          <p:cNvSpPr txBox="1">
            <a:spLocks noChangeArrowheads="1"/>
          </p:cNvSpPr>
          <p:nvPr/>
        </p:nvSpPr>
        <p:spPr bwMode="auto">
          <a:xfrm>
            <a:off x="5924550" y="6354763"/>
            <a:ext cx="5295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latin typeface="Microsoft YaHei UI"/>
                <a:ea typeface="Microsoft YaHei UI"/>
                <a:cs typeface="Microsoft YaHei UI"/>
              </a:rPr>
              <a:t>图</a:t>
            </a:r>
            <a:r>
              <a:rPr lang="en-US" altLang="zh-CN" sz="2400">
                <a:latin typeface="Microsoft YaHei UI"/>
                <a:ea typeface="Microsoft YaHei UI"/>
                <a:cs typeface="Microsoft YaHei UI"/>
              </a:rPr>
              <a:t>2 mvpart</a:t>
            </a:r>
            <a:r>
              <a:rPr lang="zh-CN" altLang="en-US" sz="2400">
                <a:latin typeface="Microsoft YaHei UI"/>
                <a:ea typeface="Microsoft YaHei UI"/>
                <a:cs typeface="Microsoft YaHei UI"/>
              </a:rPr>
              <a:t>包中定义树结构的头文件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我第一次创建</a:t>
            </a:r>
            <a:r>
              <a:rPr lang="en-US" altLang="zh-CN" smtClean="0">
                <a:latin typeface="Microsoft YaHei UI"/>
                <a:ea typeface="Microsoft YaHei UI"/>
              </a:rPr>
              <a:t>R</a:t>
            </a:r>
            <a:r>
              <a:rPr altLang="en-US" smtClean="0">
                <a:latin typeface="Microsoft YaHei UI"/>
                <a:ea typeface="Microsoft YaHei UI"/>
              </a:rPr>
              <a:t>包的检验</a:t>
            </a:r>
          </a:p>
        </p:txBody>
      </p:sp>
      <p:pic>
        <p:nvPicPr>
          <p:cNvPr id="26626" name="图片占位符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2225" y="3060700"/>
            <a:ext cx="8494713" cy="2787650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92225" y="1990725"/>
            <a:ext cx="8494713" cy="1036638"/>
          </a:xfrm>
        </p:spPr>
        <p:txBody>
          <a:bodyPr>
            <a:normAutofit fontScale="92500" lnSpcReduction="1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>
                <a:cs typeface="+mn-cs"/>
              </a:rPr>
              <a:t>这</a:t>
            </a:r>
            <a:r>
              <a:rPr altLang="en-US" sz="2400" dirty="0" smtClean="0">
                <a:cs typeface="+mn-cs"/>
              </a:rPr>
              <a:t>是后来的开发的另外一个基于树算法的</a:t>
            </a:r>
            <a:r>
              <a:rPr lang="en-US" altLang="zh-CN" sz="2400" dirty="0" smtClean="0">
                <a:cs typeface="+mn-cs"/>
              </a:rPr>
              <a:t>R</a:t>
            </a:r>
            <a:r>
              <a:rPr altLang="en-US" sz="2400" dirty="0" smtClean="0">
                <a:cs typeface="+mn-cs"/>
              </a:rPr>
              <a:t>包</a:t>
            </a:r>
            <a:r>
              <a:rPr lang="en-US" altLang="zh-CN" sz="2400" dirty="0" smtClean="0">
                <a:cs typeface="+mn-cs"/>
              </a:rPr>
              <a:t>——</a:t>
            </a:r>
            <a:r>
              <a:rPr lang="en-US" altLang="zh-CN" sz="2400" dirty="0" err="1" smtClean="0">
                <a:cs typeface="+mn-cs"/>
              </a:rPr>
              <a:t>edtree</a:t>
            </a:r>
            <a:r>
              <a:rPr altLang="en-US" sz="2400" dirty="0" smtClean="0">
                <a:cs typeface="+mn-cs"/>
              </a:rPr>
              <a:t>。用了</a:t>
            </a:r>
            <a:r>
              <a:rPr lang="en-US" altLang="zh-CN" sz="2400" dirty="0" smtClean="0">
                <a:cs typeface="+mn-cs"/>
              </a:rPr>
              <a:t>S3</a:t>
            </a:r>
            <a:r>
              <a:rPr altLang="en-US" sz="2400" dirty="0" smtClean="0">
                <a:cs typeface="+mn-cs"/>
              </a:rPr>
              <a:t>类。利用</a:t>
            </a:r>
            <a:r>
              <a:rPr lang="en-US" altLang="zh-CN" sz="2400" dirty="0" smtClean="0">
                <a:cs typeface="+mn-cs"/>
              </a:rPr>
              <a:t>list</a:t>
            </a:r>
            <a:r>
              <a:rPr altLang="en-US" sz="2400" dirty="0" smtClean="0">
                <a:cs typeface="+mn-cs"/>
              </a:rPr>
              <a:t>可以方便地在</a:t>
            </a:r>
            <a:r>
              <a:rPr lang="en-US" altLang="zh-CN" sz="2400" dirty="0" err="1" smtClean="0">
                <a:cs typeface="+mn-cs"/>
              </a:rPr>
              <a:t>Rcpp</a:t>
            </a:r>
            <a:r>
              <a:rPr altLang="en-US" sz="2400" dirty="0" smtClean="0">
                <a:cs typeface="+mn-cs"/>
              </a:rPr>
              <a:t>中方便地转换。</a:t>
            </a:r>
            <a:endParaRPr altLang="en-US" sz="2400" dirty="0">
              <a:cs typeface="+mn-cs"/>
            </a:endParaRPr>
          </a:p>
        </p:txBody>
      </p:sp>
      <p:sp>
        <p:nvSpPr>
          <p:cNvPr id="26628" name="文本框 2"/>
          <p:cNvSpPr txBox="1">
            <a:spLocks noChangeArrowheads="1"/>
          </p:cNvSpPr>
          <p:nvPr/>
        </p:nvSpPr>
        <p:spPr bwMode="auto">
          <a:xfrm>
            <a:off x="1292225" y="6080125"/>
            <a:ext cx="84947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latin typeface="Microsoft YaHei UI"/>
                <a:ea typeface="Microsoft YaHei UI"/>
                <a:cs typeface="Microsoft YaHei UI"/>
              </a:rPr>
              <a:t>图</a:t>
            </a:r>
            <a:r>
              <a:rPr lang="en-US" altLang="zh-CN" sz="2400">
                <a:latin typeface="Microsoft YaHei UI"/>
                <a:ea typeface="Microsoft YaHei UI"/>
                <a:cs typeface="Microsoft YaHei UI"/>
              </a:rPr>
              <a:t>3 edtree</a:t>
            </a:r>
            <a:r>
              <a:rPr lang="zh-CN" altLang="en-US" sz="2400">
                <a:latin typeface="Microsoft YaHei UI"/>
                <a:ea typeface="Microsoft YaHei UI"/>
                <a:cs typeface="Microsoft YaHei UI"/>
              </a:rPr>
              <a:t>中定义树结构的</a:t>
            </a:r>
            <a:r>
              <a:rPr lang="en-US" altLang="zh-CN" sz="2400">
                <a:latin typeface="Microsoft YaHei UI"/>
                <a:ea typeface="Microsoft YaHei UI"/>
                <a:cs typeface="Microsoft YaHei UI"/>
              </a:rPr>
              <a:t>R</a:t>
            </a:r>
            <a:r>
              <a:rPr lang="zh-CN" altLang="en-US" sz="2400">
                <a:latin typeface="Microsoft YaHei UI"/>
                <a:ea typeface="Microsoft YaHei UI"/>
                <a:cs typeface="Microsoft YaHei UI"/>
              </a:rPr>
              <a:t>代码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总结</a:t>
            </a:r>
            <a:endParaRPr smtClean="0">
              <a:latin typeface="Microsoft YaHei UI"/>
              <a:ea typeface="Microsoft YaHei UI"/>
            </a:endParaRPr>
          </a:p>
        </p:txBody>
      </p:sp>
      <p:sp>
        <p:nvSpPr>
          <p:cNvPr id="27650" name="内容占位符 13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学术研究过程中的编程工作有着如下的特点：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 lvl="1">
              <a:lnSpc>
                <a:spcPct val="150000"/>
              </a:lnSpc>
            </a:pPr>
            <a:r>
              <a:rPr altLang="en-US" smtClean="0">
                <a:latin typeface="Microsoft YaHei UI"/>
                <a:ea typeface="Microsoft YaHei UI"/>
              </a:rPr>
              <a:t>与工程界相比，代码规模一般更小；</a:t>
            </a:r>
            <a:endParaRPr lang="en-US" altLang="zh-CN" smtClean="0">
              <a:latin typeface="Microsoft YaHei UI"/>
              <a:ea typeface="Microsoft YaHei UI"/>
            </a:endParaRPr>
          </a:p>
          <a:p>
            <a:pPr lvl="1">
              <a:lnSpc>
                <a:spcPct val="150000"/>
              </a:lnSpc>
            </a:pPr>
            <a:r>
              <a:rPr altLang="en-US" smtClean="0">
                <a:latin typeface="Microsoft YaHei UI"/>
                <a:ea typeface="Microsoft YaHei UI"/>
              </a:rPr>
              <a:t>要求一定的可复用性；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一定的软件工程能力是需要的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 lvl="1">
              <a:lnSpc>
                <a:spcPct val="150000"/>
              </a:lnSpc>
            </a:pPr>
            <a:r>
              <a:rPr altLang="en-US" smtClean="0">
                <a:latin typeface="Microsoft YaHei UI"/>
                <a:ea typeface="Microsoft YaHei UI"/>
              </a:rPr>
              <a:t>设计适合的数据格式</a:t>
            </a:r>
            <a:endParaRPr lang="en-US" altLang="zh-CN" smtClean="0">
              <a:latin typeface="Microsoft YaHei UI"/>
              <a:ea typeface="Microsoft YaHei UI"/>
            </a:endParaRPr>
          </a:p>
          <a:p>
            <a:endParaRPr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Debug</a:t>
            </a:r>
            <a:r>
              <a:rPr altLang="en-US" smtClean="0">
                <a:latin typeface="Microsoft YaHei UI"/>
                <a:ea typeface="Microsoft YaHei UI"/>
              </a:rPr>
              <a:t>之难</a:t>
            </a:r>
          </a:p>
        </p:txBody>
      </p:sp>
      <p:sp>
        <p:nvSpPr>
          <p:cNvPr id="28674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最近的一个比较奇怪的例子</a:t>
            </a:r>
          </a:p>
        </p:txBody>
      </p:sp>
      <p:pic>
        <p:nvPicPr>
          <p:cNvPr id="29698" name="图片占位符 1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06513" y="2087563"/>
            <a:ext cx="9826625" cy="3508375"/>
          </a:xfrm>
        </p:spPr>
      </p:pic>
      <p:sp>
        <p:nvSpPr>
          <p:cNvPr id="29699" name="文本占位符 6"/>
          <p:cNvSpPr>
            <a:spLocks noGrp="1"/>
          </p:cNvSpPr>
          <p:nvPr>
            <p:ph type="body" sz="half" idx="2"/>
          </p:nvPr>
        </p:nvSpPr>
        <p:spPr bwMode="auto">
          <a:xfrm>
            <a:off x="1935163" y="5729288"/>
            <a:ext cx="8064500" cy="8413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altLang="en-US" sz="2400" smtClean="0">
                <a:latin typeface="Microsoft YaHei UI"/>
                <a:ea typeface="Microsoft YaHei UI"/>
              </a:rPr>
              <a:t>图</a:t>
            </a:r>
            <a:r>
              <a:rPr lang="en-US" altLang="zh-CN" sz="2400" smtClean="0">
                <a:latin typeface="Microsoft YaHei UI"/>
                <a:ea typeface="Microsoft YaHei UI"/>
              </a:rPr>
              <a:t>4</a:t>
            </a:r>
            <a:r>
              <a:rPr altLang="en-US" sz="2400" smtClean="0">
                <a:latin typeface="Microsoft YaHei UI"/>
                <a:ea typeface="Microsoft YaHei UI"/>
              </a:rPr>
              <a:t>     图中提示找不到名为</a:t>
            </a:r>
            <a:r>
              <a:rPr lang="en-US" altLang="zh-CN" sz="2400" smtClean="0">
                <a:latin typeface="Microsoft YaHei UI"/>
                <a:ea typeface="Microsoft YaHei UI"/>
              </a:rPr>
              <a:t>’PRI_tau_pt’</a:t>
            </a:r>
            <a:r>
              <a:rPr altLang="en-US" sz="2400" smtClean="0">
                <a:latin typeface="Microsoft YaHei UI"/>
                <a:ea typeface="Microsoft YaHei UI"/>
              </a:rPr>
              <a:t>的函数对象，但实际上</a:t>
            </a:r>
            <a:r>
              <a:rPr lang="en-US" altLang="zh-CN" sz="2400" smtClean="0">
                <a:latin typeface="Microsoft YaHei UI"/>
                <a:ea typeface="Microsoft YaHei UI"/>
              </a:rPr>
              <a:t>’PRI_tau_pt’</a:t>
            </a:r>
            <a:r>
              <a:rPr altLang="en-US" sz="2400" smtClean="0">
                <a:latin typeface="Microsoft YaHei UI"/>
                <a:ea typeface="Microsoft YaHei UI"/>
              </a:rPr>
              <a:t>是用到的数据中的一个变量名。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建议与实例</a:t>
            </a:r>
          </a:p>
        </p:txBody>
      </p:sp>
      <p:sp>
        <p:nvSpPr>
          <p:cNvPr id="30722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altLang="en-US" smtClean="0">
                <a:latin typeface="Microsoft YaHei UI"/>
                <a:ea typeface="Microsoft YaHei UI"/>
              </a:rPr>
              <a:t>无他，唯手熟尔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善用搜索引擎</a:t>
            </a:r>
          </a:p>
        </p:txBody>
      </p:sp>
      <p:sp>
        <p:nvSpPr>
          <p:cNvPr id="3174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从修改别人的包开始</a:t>
            </a:r>
          </a:p>
        </p:txBody>
      </p:sp>
      <p:sp>
        <p:nvSpPr>
          <p:cNvPr id="3277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修改他人的包的好处</a:t>
            </a:r>
            <a:endParaRPr smtClean="0">
              <a:latin typeface="Microsoft YaHei UI"/>
              <a:ea typeface="Microsoft YaHei UI"/>
            </a:endParaRPr>
          </a:p>
        </p:txBody>
      </p:sp>
      <p:sp>
        <p:nvSpPr>
          <p:cNvPr id="33794" name="内容占位符 13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学习良好的数据结构设计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一定程度上减少工作量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 lvl="1">
              <a:lnSpc>
                <a:spcPct val="150000"/>
              </a:lnSpc>
            </a:pPr>
            <a:r>
              <a:rPr altLang="en-US" smtClean="0">
                <a:latin typeface="Microsoft YaHei UI"/>
                <a:ea typeface="Microsoft YaHei UI"/>
              </a:rPr>
              <a:t>代码复用</a:t>
            </a:r>
            <a:endParaRPr lang="en-US" altLang="zh-CN" smtClean="0">
              <a:latin typeface="Microsoft YaHei UI"/>
              <a:ea typeface="Microsoft YaHei UI"/>
            </a:endParaRPr>
          </a:p>
          <a:p>
            <a:pPr lvl="1">
              <a:lnSpc>
                <a:spcPct val="150000"/>
              </a:lnSpc>
            </a:pPr>
            <a:r>
              <a:rPr altLang="en-US" smtClean="0">
                <a:latin typeface="Microsoft YaHei UI"/>
                <a:ea typeface="Microsoft YaHei UI"/>
              </a:rPr>
              <a:t>数据结构的一致性减少重构的代码量</a:t>
            </a:r>
            <a:endParaRPr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个人简介</a:t>
            </a:r>
          </a:p>
        </p:txBody>
      </p:sp>
      <p:pic>
        <p:nvPicPr>
          <p:cNvPr id="16386" name="图片占位符 1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357" b="3357"/>
          <a:stretch>
            <a:fillRect/>
          </a:stretch>
        </p:blipFill>
        <p:spPr bwMode="auto">
          <a:xfrm>
            <a:off x="3786188" y="2365375"/>
            <a:ext cx="4227512" cy="3946525"/>
          </a:xfrm>
        </p:spPr>
      </p:pic>
      <p:sp>
        <p:nvSpPr>
          <p:cNvPr id="16387" name="文本占位符 6"/>
          <p:cNvSpPr>
            <a:spLocks noGrp="1"/>
          </p:cNvSpPr>
          <p:nvPr>
            <p:ph type="body" sz="half" idx="2"/>
          </p:nvPr>
        </p:nvSpPr>
        <p:spPr bwMode="auto">
          <a:xfrm>
            <a:off x="1292225" y="1882775"/>
            <a:ext cx="2390775" cy="47974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使用好的工具</a:t>
            </a:r>
          </a:p>
        </p:txBody>
      </p:sp>
      <p:sp>
        <p:nvSpPr>
          <p:cNvPr id="3481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强大的</a:t>
            </a:r>
            <a:r>
              <a:rPr lang="en-US" altLang="zh-CN" smtClean="0">
                <a:latin typeface="Microsoft YaHei UI"/>
                <a:ea typeface="Microsoft YaHei UI"/>
              </a:rPr>
              <a:t>Rstudio</a:t>
            </a:r>
            <a:endParaRPr altLang="en-US" smtClean="0">
              <a:latin typeface="Microsoft YaHei UI"/>
              <a:ea typeface="Microsoft YaHei UI"/>
            </a:endParaRPr>
          </a:p>
        </p:txBody>
      </p:sp>
      <p:pic>
        <p:nvPicPr>
          <p:cNvPr id="35842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25" y="1949450"/>
            <a:ext cx="74485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文本框 3"/>
          <p:cNvSpPr txBox="1">
            <a:spLocks noChangeArrowheads="1"/>
          </p:cNvSpPr>
          <p:nvPr/>
        </p:nvSpPr>
        <p:spPr bwMode="auto">
          <a:xfrm>
            <a:off x="2476500" y="6134100"/>
            <a:ext cx="6400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图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4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     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Rstudio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集成了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debug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、文档生成和版本控制工具，堪称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R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语言开发瑞士军刀</a:t>
            </a:r>
            <a:r>
              <a:rPr lang="zh-CN" altLang="en-US">
                <a:latin typeface="Calibri" pitchFamily="34" charset="0"/>
              </a:rPr>
              <a:t>。</a:t>
            </a: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Rcpp</a:t>
            </a:r>
            <a:r>
              <a:rPr altLang="en-US" smtClean="0">
                <a:latin typeface="Microsoft YaHei UI"/>
                <a:ea typeface="Microsoft YaHei UI"/>
              </a:rPr>
              <a:t>：</a:t>
            </a:r>
            <a:r>
              <a:rPr lang="en-US" altLang="zh-CN" smtClean="0">
                <a:latin typeface="Microsoft YaHei UI"/>
                <a:ea typeface="Microsoft YaHei UI"/>
              </a:rPr>
              <a:t>R</a:t>
            </a:r>
            <a:r>
              <a:rPr altLang="en-US" smtClean="0">
                <a:latin typeface="Microsoft YaHei UI"/>
                <a:ea typeface="Microsoft YaHei UI"/>
              </a:rPr>
              <a:t>与</a:t>
            </a:r>
            <a:r>
              <a:rPr lang="en-US" altLang="zh-CN" smtClean="0">
                <a:latin typeface="Microsoft YaHei UI"/>
                <a:ea typeface="Microsoft YaHei UI"/>
              </a:rPr>
              <a:t>C++</a:t>
            </a:r>
            <a:r>
              <a:rPr altLang="en-US" smtClean="0">
                <a:latin typeface="Microsoft YaHei UI"/>
                <a:ea typeface="Microsoft YaHei UI"/>
              </a:rPr>
              <a:t>的桥梁</a:t>
            </a:r>
          </a:p>
        </p:txBody>
      </p:sp>
      <p:pic>
        <p:nvPicPr>
          <p:cNvPr id="36866" name="内容占位符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75438" y="2009775"/>
            <a:ext cx="2520950" cy="3822700"/>
          </a:xfrm>
        </p:spPr>
      </p:pic>
      <p:sp>
        <p:nvSpPr>
          <p:cNvPr id="7" name="文本占位符 6"/>
          <p:cNvSpPr>
            <a:spLocks noGrp="1"/>
          </p:cNvSpPr>
          <p:nvPr>
            <p:ph type="body" sz="half" idx="2"/>
          </p:nvPr>
        </p:nvSpPr>
        <p:spPr>
          <a:xfrm>
            <a:off x="1292225" y="2465388"/>
            <a:ext cx="3833813" cy="37115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2400" dirty="0" err="1" smtClean="0">
                <a:cs typeface="+mn-cs"/>
              </a:rPr>
              <a:t>Rcpp</a:t>
            </a:r>
            <a:r>
              <a:rPr altLang="en-US" sz="2400" dirty="0" smtClean="0">
                <a:cs typeface="+mn-cs"/>
              </a:rPr>
              <a:t>的优点：</a:t>
            </a:r>
            <a:endParaRPr lang="en-US" altLang="zh-CN" sz="2400" dirty="0" smtClean="0"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altLang="en-US" sz="2400" dirty="0" smtClean="0">
                <a:cs typeface="+mn-cs"/>
              </a:rPr>
              <a:t>数据结构与</a:t>
            </a:r>
            <a:r>
              <a:rPr lang="en-US" altLang="zh-CN" sz="2400" dirty="0" smtClean="0">
                <a:cs typeface="+mn-cs"/>
              </a:rPr>
              <a:t>R</a:t>
            </a:r>
            <a:r>
              <a:rPr altLang="en-US" sz="2400" dirty="0" smtClean="0">
                <a:cs typeface="+mn-cs"/>
              </a:rPr>
              <a:t>相似；</a:t>
            </a:r>
            <a:endParaRPr lang="en-US" altLang="zh-CN" sz="2400" dirty="0" smtClean="0"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altLang="en-US" sz="2400" dirty="0" smtClean="0">
                <a:cs typeface="+mn-cs"/>
              </a:rPr>
              <a:t>自动的内存管理；</a:t>
            </a:r>
            <a:endParaRPr lang="en-US" altLang="zh-CN" sz="2400" dirty="0" smtClean="0">
              <a:cs typeface="+mn-cs"/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altLang="en-US" sz="2400" dirty="0" smtClean="0">
                <a:cs typeface="+mn-cs"/>
              </a:rPr>
              <a:t>扩展性强；</a:t>
            </a:r>
            <a:endParaRPr altLang="en-US" sz="2400" dirty="0">
              <a:cs typeface="+mn-cs"/>
            </a:endParaRPr>
          </a:p>
        </p:txBody>
      </p:sp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5126038" y="5911850"/>
            <a:ext cx="54276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图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5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 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Seamless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 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R and  C++ Integration with Rcpp 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本书中文版即将出版</a:t>
            </a:r>
            <a:endParaRPr lang="en-US" altLang="zh-CN" sz="2200">
              <a:latin typeface="Microsoft YaHei UI"/>
              <a:ea typeface="Microsoft YaHei UI"/>
              <a:cs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清洗数据的能力</a:t>
            </a:r>
          </a:p>
        </p:txBody>
      </p:sp>
      <p:sp>
        <p:nvSpPr>
          <p:cNvPr id="3789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清洗数据有时候挺麻烦的</a:t>
            </a:r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279525" y="1943100"/>
          <a:ext cx="8713788" cy="4305300"/>
        </p:xfrm>
        <a:graphic>
          <a:graphicData uri="http://schemas.openxmlformats.org/presentationml/2006/ole">
            <p:oleObj spid="_x0000_s1034" name="工作表" r:id="rId3" imgW="6103687" imgH="3741495" progId="Excel.Sheet.8">
              <p:embed/>
            </p:oleObj>
          </a:graphicData>
        </a:graphic>
      </p:graphicFrame>
      <p:sp>
        <p:nvSpPr>
          <p:cNvPr id="1036" name="文本框 6"/>
          <p:cNvSpPr txBox="1">
            <a:spLocks noChangeArrowheads="1"/>
          </p:cNvSpPr>
          <p:nvPr/>
        </p:nvSpPr>
        <p:spPr bwMode="auto">
          <a:xfrm>
            <a:off x="1279525" y="6426200"/>
            <a:ext cx="87137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表</a:t>
            </a:r>
            <a:r>
              <a:rPr lang="en-US" altLang="zh-CN" sz="2200">
                <a:latin typeface="Microsoft YaHei UI"/>
                <a:ea typeface="Microsoft YaHei UI"/>
                <a:cs typeface="Microsoft YaHei UI"/>
              </a:rPr>
              <a:t>1 </a:t>
            </a:r>
            <a:r>
              <a:rPr lang="zh-CN" altLang="en-US" sz="2200">
                <a:latin typeface="Microsoft YaHei UI"/>
                <a:ea typeface="Microsoft YaHei UI"/>
                <a:cs typeface="Microsoft YaHei UI"/>
              </a:rPr>
              <a:t>一份来自临床医生的实验数据</a:t>
            </a:r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Thank you</a:t>
            </a:r>
            <a:endParaRPr altLang="en-US" smtClean="0">
              <a:latin typeface="Microsoft YaHei UI"/>
              <a:ea typeface="Microsoft YaHei UI"/>
            </a:endParaRPr>
          </a:p>
        </p:txBody>
      </p:sp>
      <p:sp>
        <p:nvSpPr>
          <p:cNvPr id="40962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Kaggle</a:t>
            </a:r>
            <a:r>
              <a:rPr altLang="en-US" smtClean="0">
                <a:latin typeface="Microsoft YaHei UI"/>
                <a:ea typeface="Microsoft YaHei UI"/>
              </a:rPr>
              <a:t>比赛</a:t>
            </a:r>
          </a:p>
        </p:txBody>
      </p:sp>
      <p:sp>
        <p:nvSpPr>
          <p:cNvPr id="1741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Higgs Boson ML Challege</a:t>
            </a:r>
            <a:endParaRPr altLang="en-US" smtClean="0">
              <a:latin typeface="Microsoft YaHei UI"/>
              <a:ea typeface="Microsoft YaHei UI"/>
            </a:endParaRPr>
          </a:p>
        </p:txBody>
      </p:sp>
      <p:pic>
        <p:nvPicPr>
          <p:cNvPr id="18434" name="图片占位符 1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856" r="11856"/>
          <a:stretch>
            <a:fillRect/>
          </a:stretch>
        </p:blipFill>
        <p:spPr bwMode="auto">
          <a:xfrm>
            <a:off x="6572250" y="2111375"/>
            <a:ext cx="4524375" cy="4222750"/>
          </a:xfrm>
        </p:spPr>
      </p:pic>
      <p:sp>
        <p:nvSpPr>
          <p:cNvPr id="7" name="文本占位符 6"/>
          <p:cNvSpPr>
            <a:spLocks noGrp="1"/>
          </p:cNvSpPr>
          <p:nvPr>
            <p:ph type="body" sz="half" idx="2"/>
          </p:nvPr>
        </p:nvSpPr>
        <p:spPr>
          <a:xfrm>
            <a:off x="1092200" y="2325688"/>
            <a:ext cx="4514850" cy="37115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altLang="zh-CN" sz="2800" b="1" smtClean="0">
                <a:solidFill>
                  <a:srgbClr val="1A1B12"/>
                </a:solidFill>
                <a:latin typeface="Microsoft YaHei UI"/>
                <a:ea typeface="Microsoft YaHei UI"/>
              </a:rPr>
              <a:t>Higgs Boson ML </a:t>
            </a:r>
            <a:r>
              <a:rPr altLang="en-US" sz="2800" b="1" smtClean="0">
                <a:solidFill>
                  <a:srgbClr val="1A1B12"/>
                </a:solidFill>
                <a:latin typeface="宋体" charset="-122"/>
                <a:ea typeface="Microsoft YaHei UI"/>
              </a:rPr>
              <a:t>比赛</a:t>
            </a:r>
            <a:r>
              <a:rPr lang="en-US" altLang="zh-CN" sz="2800" b="1" smtClean="0">
                <a:solidFill>
                  <a:srgbClr val="1A1B12"/>
                </a:solidFill>
                <a:latin typeface="Microsoft YaHei UI"/>
                <a:ea typeface="Microsoft YaHei UI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1A1B12"/>
                </a:solidFill>
                <a:latin typeface="Calibri" pitchFamily="34" charset="0"/>
                <a:ea typeface="Microsoft YaHei UI"/>
              </a:rPr>
              <a:t>Higgs Boson ML </a:t>
            </a:r>
            <a:r>
              <a:rPr altLang="en-US" sz="2400" smtClean="0">
                <a:solidFill>
                  <a:srgbClr val="1A1B12"/>
                </a:solidFill>
                <a:latin typeface="宋体" charset="-122"/>
                <a:ea typeface="Microsoft YaHei UI"/>
              </a:rPr>
              <a:t>比赛中要求参赛者在利用</a:t>
            </a:r>
            <a:r>
              <a:rPr lang="en-US" altLang="zh-CN" sz="2400" smtClean="0">
                <a:solidFill>
                  <a:srgbClr val="1A1B12"/>
                </a:solidFill>
                <a:latin typeface="宋体" charset="-122"/>
                <a:ea typeface="Microsoft YaHei UI"/>
              </a:rPr>
              <a:t>29</a:t>
            </a:r>
            <a:r>
              <a:rPr altLang="en-US" sz="2400" smtClean="0">
                <a:solidFill>
                  <a:srgbClr val="1A1B12"/>
                </a:solidFill>
                <a:latin typeface="宋体" charset="-122"/>
                <a:ea typeface="Microsoft YaHei UI"/>
              </a:rPr>
              <a:t>个变量去对实验事件进行分类，将有物理意义的实验现象和背景噪声分开。</a:t>
            </a:r>
          </a:p>
          <a:p>
            <a:endParaRPr altLang="en-US" smtClean="0">
              <a:latin typeface="Calibri" pitchFamily="34" charset="0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我的几次尝试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32000" y="5918200"/>
            <a:ext cx="8093075" cy="939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altLang="en-US" sz="2400" dirty="0" smtClean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图</a:t>
            </a:r>
            <a:r>
              <a:rPr lang="en-US" altLang="zh-CN" sz="2400" dirty="0" smtClean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1</a:t>
            </a:r>
            <a:r>
              <a:rPr altLang="en-US" sz="2400" dirty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 </a:t>
            </a:r>
            <a:r>
              <a:rPr altLang="en-US" sz="2400" dirty="0" smtClean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提交</a:t>
            </a:r>
            <a:r>
              <a:rPr lang="en-US" altLang="zh-CN" sz="2400" dirty="0" err="1" smtClean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Kaggle</a:t>
            </a:r>
            <a:r>
              <a:rPr altLang="en-US" sz="2400" dirty="0" smtClean="0">
                <a:solidFill>
                  <a:schemeClr val="bg1">
                    <a:lumMod val="10000"/>
                  </a:schemeClr>
                </a:solidFill>
                <a:latin typeface="+mn-ea"/>
                <a:ea typeface="Microsoft YaHei UI"/>
                <a:cs typeface="+mn-cs"/>
              </a:rPr>
              <a:t>的成绩统计图，不同颜色表示不同的模型</a:t>
            </a:r>
            <a:endParaRPr altLang="en-US" sz="2400" dirty="0">
              <a:solidFill>
                <a:schemeClr val="bg1">
                  <a:lumMod val="10000"/>
                </a:schemeClr>
              </a:solidFill>
              <a:latin typeface="+mn-ea"/>
              <a:ea typeface="Microsoft YaHei UI"/>
              <a:cs typeface="+mn-cs"/>
            </a:endParaRPr>
          </a:p>
        </p:txBody>
      </p:sp>
      <p:pic>
        <p:nvPicPr>
          <p:cNvPr id="19459" name="图片占位符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7838" y="2073275"/>
            <a:ext cx="6153150" cy="3600450"/>
          </a:xfr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Microsoft YaHei UI"/>
                <a:ea typeface="Microsoft YaHei UI"/>
              </a:rPr>
              <a:t>Kaggle</a:t>
            </a:r>
            <a:r>
              <a:rPr altLang="en-US" smtClean="0">
                <a:latin typeface="Microsoft YaHei UI"/>
                <a:ea typeface="Microsoft YaHei UI"/>
              </a:rPr>
              <a:t>比赛的总结</a:t>
            </a:r>
            <a:endParaRPr smtClean="0">
              <a:latin typeface="Microsoft YaHei UI"/>
              <a:ea typeface="Microsoft YaHei UI"/>
            </a:endParaRPr>
          </a:p>
        </p:txBody>
      </p:sp>
      <p:sp>
        <p:nvSpPr>
          <p:cNvPr id="20482" name="内容占位符 13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一个正确的模型还是很重要的！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不过数据量还是可以压倒很多事情的！</a:t>
            </a:r>
            <a:endParaRPr lang="en-US" altLang="zh-CN" sz="2400" smtClean="0">
              <a:latin typeface="Microsoft YaHei UI"/>
              <a:ea typeface="Microsoft YaHei UI"/>
            </a:endParaRPr>
          </a:p>
          <a:p>
            <a:pPr>
              <a:lnSpc>
                <a:spcPct val="150000"/>
              </a:lnSpc>
            </a:pPr>
            <a:r>
              <a:rPr altLang="en-US" sz="2400" smtClean="0">
                <a:latin typeface="Microsoft YaHei UI"/>
                <a:ea typeface="Microsoft YaHei UI"/>
              </a:rPr>
              <a:t>但是数据量上去了，计算能力也要上去啊！</a:t>
            </a:r>
            <a:endParaRPr altLang="zh-CN" sz="2400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统计研究的一种思路</a:t>
            </a:r>
          </a:p>
        </p:txBody>
      </p:sp>
      <p:sp>
        <p:nvSpPr>
          <p:cNvPr id="2150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Microsoft YaHei UI"/>
                <a:ea typeface="Microsoft YaHei UI"/>
              </a:rPr>
              <a:t>带有 </a:t>
            </a:r>
            <a:r>
              <a:rPr altLang="zh-CN" smtClean="0">
                <a:latin typeface="Microsoft YaHei UI"/>
                <a:ea typeface="Microsoft YaHei UI"/>
              </a:rPr>
              <a:t>SmartArt </a:t>
            </a:r>
            <a:r>
              <a:rPr smtClean="0">
                <a:latin typeface="Microsoft YaHei UI"/>
                <a:ea typeface="Microsoft YaHei UI"/>
              </a:rPr>
              <a:t>的标题和内容版式</a:t>
            </a:r>
          </a:p>
        </p:txBody>
      </p:sp>
      <p:graphicFrame>
        <p:nvGraphicFramePr>
          <p:cNvPr id="8" name="内容占位符 7" descr="梯形列表"/>
          <p:cNvGraphicFramePr>
            <a:graphicFrameLocks noGrp="1"/>
          </p:cNvGraphicFramePr>
          <p:nvPr>
            <p:ph idx="1"/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/>
          <a:lstStyle/>
          <a:p>
            <a:r>
              <a:rPr altLang="en-US" smtClean="0">
                <a:latin typeface="Microsoft YaHei UI"/>
                <a:ea typeface="Microsoft YaHei UI"/>
              </a:rPr>
              <a:t>问题：编程难在哪里？</a:t>
            </a:r>
          </a:p>
        </p:txBody>
      </p:sp>
      <p:sp>
        <p:nvSpPr>
          <p:cNvPr id="23554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838575" y="4589463"/>
            <a:ext cx="6597650" cy="1500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altLang="en-US" smtClean="0">
              <a:latin typeface="Microsoft YaHei UI"/>
              <a:ea typeface="Microsoft YaHei UI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ducation_16x9.potx" id="{AA5F22BC-61EA-4F01-AB22-75117871E196}" vid="{BD0EB374-1DDC-4F15-88A9-D386288C58A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TS103462902</Template>
  <TotalTime>0</TotalTime>
  <Words>652</Words>
  <Application>Microsoft Office PowerPoint</Application>
  <PresentationFormat>自定义</PresentationFormat>
  <Paragraphs>54</Paragraphs>
  <Slides>25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Calibri</vt:lpstr>
      <vt:lpstr>宋体</vt:lpstr>
      <vt:lpstr>Arial</vt:lpstr>
      <vt:lpstr>Microsoft YaHei UI</vt:lpstr>
      <vt:lpstr>Wingdings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Education 16x9</vt:lpstr>
      <vt:lpstr>工作表</vt:lpstr>
      <vt:lpstr>面向统计研究的R编程</vt:lpstr>
      <vt:lpstr>个人简介</vt:lpstr>
      <vt:lpstr>Kaggle比赛</vt:lpstr>
      <vt:lpstr>Higgs Boson ML Challege</vt:lpstr>
      <vt:lpstr>我的几次尝试</vt:lpstr>
      <vt:lpstr>Kaggle比赛的总结</vt:lpstr>
      <vt:lpstr>统计研究的一种思路</vt:lpstr>
      <vt:lpstr>带有 SmartArt 的标题和内容版式</vt:lpstr>
      <vt:lpstr>问题：编程难在哪里？</vt:lpstr>
      <vt:lpstr>数据结构设计之难</vt:lpstr>
      <vt:lpstr>我第一次修改R包的经验</vt:lpstr>
      <vt:lpstr>我第一次创建R包的检验</vt:lpstr>
      <vt:lpstr>总结</vt:lpstr>
      <vt:lpstr>Debug之难</vt:lpstr>
      <vt:lpstr>最近的一个比较奇怪的例子</vt:lpstr>
      <vt:lpstr>建议与实例</vt:lpstr>
      <vt:lpstr>善用搜索引擎</vt:lpstr>
      <vt:lpstr>从修改别人的包开始</vt:lpstr>
      <vt:lpstr>修改他人的包的好处</vt:lpstr>
      <vt:lpstr>使用好的工具</vt:lpstr>
      <vt:lpstr>强大的Rstudio</vt:lpstr>
      <vt:lpstr>Rcpp：R与C++的桥梁</vt:lpstr>
      <vt:lpstr>清洗数据的能力</vt:lpstr>
      <vt:lpstr>清洗数据有时候挺麻烦的</vt:lpstr>
      <vt:lpstr>Thank you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面向统计研究的R编程</dc:title>
  <dc:creator/>
  <cp:keywords/>
  <cp:lastModifiedBy/>
  <cp:revision>2</cp:revision>
  <dcterms:created xsi:type="dcterms:W3CDTF">2014-05-19T08:56:52Z</dcterms:created>
  <dcterms:modified xsi:type="dcterms:W3CDTF">2014-05-25T05:55:18Z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