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89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6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220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616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76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69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1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55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15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13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44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99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EB48F-690E-47BC-A710-8A96CE427C21}" type="datetimeFigureOut">
              <a:rPr lang="zh-CN" altLang="en-US" smtClean="0"/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F9DB7-F3C3-4098-9122-18DB1F92DD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23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blogs.com/AdaminXie" TargetMode="External"/><Relationship Id="rId2" Type="http://schemas.openxmlformats.org/officeDocument/2006/relationships/hyperlink" Target="https://github.com/coneypo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42646" y="1333378"/>
            <a:ext cx="9144000" cy="2387600"/>
          </a:xfrm>
        </p:spPr>
        <p:txBody>
          <a:bodyPr/>
          <a:lstStyle/>
          <a:p>
            <a:pPr algn="l"/>
            <a:r>
              <a:rPr lang="zh-CN" altLang="en-US" smtClean="0"/>
              <a:t>人脸识别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Face Recognition by Dlib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2646" y="4442973"/>
            <a:ext cx="9144000" cy="1655762"/>
          </a:xfrm>
        </p:spPr>
        <p:txBody>
          <a:bodyPr/>
          <a:lstStyle/>
          <a:p>
            <a:pPr algn="l"/>
            <a:r>
              <a:rPr lang="en-US" altLang="zh-CN" smtClean="0"/>
              <a:t>Author : 	coneypo</a:t>
            </a:r>
          </a:p>
          <a:p>
            <a:pPr algn="l"/>
            <a:r>
              <a:rPr lang="en-US" altLang="zh-CN" smtClean="0"/>
              <a:t>Github : 	</a:t>
            </a:r>
            <a:r>
              <a:rPr lang="en-US" altLang="zh-CN" smtClean="0">
                <a:hlinkClick r:id="rId2"/>
              </a:rPr>
              <a:t>https</a:t>
            </a:r>
            <a:r>
              <a:rPr lang="en-US" altLang="zh-CN">
                <a:hlinkClick r:id="rId2"/>
              </a:rPr>
              <a:t>://</a:t>
            </a:r>
            <a:r>
              <a:rPr lang="en-US" altLang="zh-CN" smtClean="0">
                <a:hlinkClick r:id="rId2"/>
              </a:rPr>
              <a:t>github.com/coneypo</a:t>
            </a:r>
            <a:endParaRPr lang="en-US" altLang="zh-CN"/>
          </a:p>
          <a:p>
            <a:pPr algn="l"/>
            <a:r>
              <a:rPr lang="en-US" altLang="zh-CN" smtClean="0"/>
              <a:t>Blog : 		</a:t>
            </a:r>
            <a:r>
              <a:rPr lang="en-US" altLang="zh-CN" smtClean="0">
                <a:hlinkClick r:id="rId3"/>
              </a:rPr>
              <a:t>http</a:t>
            </a:r>
            <a:r>
              <a:rPr lang="en-US" altLang="zh-CN">
                <a:hlinkClick r:id="rId3"/>
              </a:rPr>
              <a:t>://</a:t>
            </a:r>
            <a:r>
              <a:rPr lang="en-US" altLang="zh-CN" smtClean="0">
                <a:hlinkClick r:id="rId3"/>
              </a:rPr>
              <a:t>www.cnblogs.com/AdaminXie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56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172" y="433762"/>
            <a:ext cx="3034190" cy="36999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get_faces_from_camera.py</a:t>
            </a:r>
            <a:endParaRPr lang="zh-CN" altLang="en-US" sz="200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930" y="5524409"/>
            <a:ext cx="203934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利用 </a:t>
            </a:r>
            <a:r>
              <a:rPr lang="en-US" altLang="zh-CN" sz="1100" smtClean="0"/>
              <a:t>get_face_from_camera.py</a:t>
            </a:r>
          </a:p>
          <a:p>
            <a:pPr>
              <a:lnSpc>
                <a:spcPct val="150000"/>
              </a:lnSpc>
            </a:pPr>
            <a:r>
              <a:rPr lang="zh-CN" altLang="en-US" sz="1100" smtClean="0"/>
              <a:t>从 </a:t>
            </a:r>
            <a:r>
              <a:rPr lang="en-US" altLang="zh-CN" sz="1100" smtClean="0"/>
              <a:t>camera </a:t>
            </a:r>
            <a:r>
              <a:rPr lang="zh-CN" altLang="en-US" sz="1100" smtClean="0"/>
              <a:t>截取到的人脸；</a:t>
            </a:r>
            <a:endParaRPr lang="zh-CN" altLang="en-US" sz="1100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3724575" y="176346"/>
            <a:ext cx="3244198" cy="884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features_extraction_to_csv.py</a:t>
            </a:r>
            <a:endParaRPr lang="zh-CN" altLang="en-US" sz="200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cxnSp>
        <p:nvCxnSpPr>
          <p:cNvPr id="18" name="直接箭头连接符 17"/>
          <p:cNvCxnSpPr>
            <a:stCxn id="1026" idx="2"/>
            <a:endCxn id="8" idx="0"/>
          </p:cNvCxnSpPr>
          <p:nvPr/>
        </p:nvCxnSpPr>
        <p:spPr>
          <a:xfrm flipH="1">
            <a:off x="1525305" y="3147986"/>
            <a:ext cx="6527" cy="10175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43" idx="3"/>
          </p:cNvCxnSpPr>
          <p:nvPr/>
        </p:nvCxnSpPr>
        <p:spPr>
          <a:xfrm>
            <a:off x="2965962" y="645705"/>
            <a:ext cx="7088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185737" y="3412652"/>
            <a:ext cx="0" cy="676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968429" y="2655031"/>
            <a:ext cx="2513830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得到的 </a:t>
            </a:r>
            <a:r>
              <a:rPr lang="en-US" altLang="zh-CN" sz="1100" smtClean="0"/>
              <a:t>person_X </a:t>
            </a:r>
            <a:r>
              <a:rPr lang="zh-CN" altLang="en-US" sz="1100" smtClean="0"/>
              <a:t>的 </a:t>
            </a:r>
            <a:r>
              <a:rPr lang="en-US" altLang="zh-CN" sz="1100" smtClean="0"/>
              <a:t>128D </a:t>
            </a:r>
            <a:r>
              <a:rPr lang="zh-CN" altLang="en-US" sz="1100" smtClean="0"/>
              <a:t>特征的均值</a:t>
            </a:r>
            <a:r>
              <a:rPr lang="en-US" altLang="zh-CN" sz="1100" smtClean="0"/>
              <a:t>;</a:t>
            </a:r>
          </a:p>
          <a:p>
            <a:pPr algn="ctr">
              <a:lnSpc>
                <a:spcPct val="150000"/>
              </a:lnSpc>
            </a:pPr>
            <a:r>
              <a:rPr lang="zh-CN" altLang="en-US" sz="1100"/>
              <a:t>存入</a:t>
            </a:r>
            <a:r>
              <a:rPr lang="zh-CN" altLang="en-US" sz="1100" smtClean="0"/>
              <a:t> </a:t>
            </a:r>
            <a:r>
              <a:rPr lang="en-US" altLang="zh-CN" sz="1100" b="1" smtClean="0"/>
              <a:t>features_all.csv</a:t>
            </a:r>
            <a:endParaRPr lang="zh-CN" altLang="en-US" sz="1100" b="1"/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7637360" y="184806"/>
            <a:ext cx="3368636" cy="884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face_reco_from_camera.py</a:t>
            </a:r>
            <a:endParaRPr lang="zh-CN" altLang="en-US" sz="200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62752" y="1308226"/>
            <a:ext cx="2779928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利用 </a:t>
            </a:r>
            <a:r>
              <a:rPr lang="en-US" altLang="zh-CN" sz="1100" smtClean="0"/>
              <a:t>cv2.VideoCapture() </a:t>
            </a:r>
            <a:r>
              <a:rPr lang="zh-CN" altLang="en-US" sz="1100" smtClean="0"/>
              <a:t>获取 </a:t>
            </a:r>
            <a:r>
              <a:rPr lang="en-US" altLang="zh-CN" sz="1100" smtClean="0"/>
              <a:t>camera </a:t>
            </a:r>
            <a:r>
              <a:rPr lang="zh-CN" altLang="en-US" sz="1100" smtClean="0"/>
              <a:t>画面</a:t>
            </a:r>
            <a:endParaRPr lang="zh-CN" altLang="en-US" sz="1100"/>
          </a:p>
        </p:txBody>
      </p:sp>
      <p:sp>
        <p:nvSpPr>
          <p:cNvPr id="30" name="文本框 29"/>
          <p:cNvSpPr txBox="1"/>
          <p:nvPr/>
        </p:nvSpPr>
        <p:spPr>
          <a:xfrm>
            <a:off x="8195560" y="2060357"/>
            <a:ext cx="1914307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利用 </a:t>
            </a:r>
            <a:r>
              <a:rPr lang="en-US" altLang="zh-CN" sz="1100" smtClean="0"/>
              <a:t>Dlib </a:t>
            </a:r>
            <a:r>
              <a:rPr lang="zh-CN" altLang="en-US" sz="1100" smtClean="0"/>
              <a:t>进行实时人脸检测</a:t>
            </a:r>
            <a:endParaRPr lang="zh-CN" altLang="en-US" sz="1100"/>
          </a:p>
        </p:txBody>
      </p:sp>
      <p:sp>
        <p:nvSpPr>
          <p:cNvPr id="31" name="文本框 30"/>
          <p:cNvSpPr txBox="1"/>
          <p:nvPr/>
        </p:nvSpPr>
        <p:spPr>
          <a:xfrm>
            <a:off x="7945491" y="2812488"/>
            <a:ext cx="2414443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/>
              <a:t>提取出摄像头中人脸的 </a:t>
            </a:r>
            <a:r>
              <a:rPr lang="en-US" altLang="zh-CN" sz="1100" smtClean="0"/>
              <a:t>128D </a:t>
            </a:r>
            <a:r>
              <a:rPr lang="zh-CN" altLang="en-US" sz="1100" smtClean="0"/>
              <a:t>特征；</a:t>
            </a:r>
            <a:endParaRPr lang="en-US" altLang="zh-CN" sz="1100" smtClean="0"/>
          </a:p>
          <a:p>
            <a:pPr algn="ctr">
              <a:lnSpc>
                <a:spcPct val="150000"/>
              </a:lnSpc>
            </a:pPr>
            <a:r>
              <a:rPr lang="zh-CN" altLang="en-US" sz="1100" smtClean="0"/>
              <a:t>记为 </a:t>
            </a:r>
            <a:r>
              <a:rPr lang="en-US" altLang="zh-CN" sz="1100"/>
              <a:t>features_cap_arr</a:t>
            </a:r>
            <a:r>
              <a:rPr lang="zh-CN" altLang="en-US" sz="1100" smtClean="0"/>
              <a:t>；</a:t>
            </a:r>
            <a:endParaRPr lang="zh-CN" altLang="en-US" sz="1100"/>
          </a:p>
        </p:txBody>
      </p:sp>
      <p:sp>
        <p:nvSpPr>
          <p:cNvPr id="32" name="文本框 31"/>
          <p:cNvSpPr txBox="1"/>
          <p:nvPr/>
        </p:nvSpPr>
        <p:spPr>
          <a:xfrm>
            <a:off x="7532717" y="3823890"/>
            <a:ext cx="3239990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/>
              <a:t>计算</a:t>
            </a:r>
            <a:r>
              <a:rPr lang="zh-CN" altLang="en-US" sz="1100" b="1" smtClean="0"/>
              <a:t>已知人脸数据库特征 </a:t>
            </a:r>
            <a:r>
              <a:rPr lang="en-US" altLang="zh-CN" sz="1100" b="1" smtClean="0"/>
              <a:t>features_known_arr </a:t>
            </a:r>
            <a:r>
              <a:rPr lang="zh-CN" altLang="en-US" sz="1100"/>
              <a:t>和</a:t>
            </a:r>
            <a:r>
              <a:rPr lang="zh-CN" altLang="en-US" sz="1100" smtClean="0"/>
              <a:t> </a:t>
            </a:r>
            <a:endParaRPr lang="en-US" altLang="zh-CN" sz="1100" smtClean="0"/>
          </a:p>
          <a:p>
            <a:pPr>
              <a:lnSpc>
                <a:spcPct val="150000"/>
              </a:lnSpc>
            </a:pPr>
            <a:r>
              <a:rPr lang="zh-CN" altLang="en-US" sz="1100" b="1" smtClean="0"/>
              <a:t>实时捕获人脸特征 </a:t>
            </a:r>
            <a:r>
              <a:rPr lang="en-US" altLang="zh-CN" sz="1100" b="1" smtClean="0"/>
              <a:t>features_cap_arr </a:t>
            </a:r>
            <a:r>
              <a:rPr lang="zh-CN" altLang="en-US" sz="1100" smtClean="0"/>
              <a:t>的欧式距离</a:t>
            </a:r>
            <a:endParaRPr lang="zh-CN" altLang="en-US" sz="1100"/>
          </a:p>
        </p:txBody>
      </p:sp>
      <p:sp>
        <p:nvSpPr>
          <p:cNvPr id="35" name="文本框 34"/>
          <p:cNvSpPr txBox="1"/>
          <p:nvPr/>
        </p:nvSpPr>
        <p:spPr>
          <a:xfrm>
            <a:off x="8858360" y="4863987"/>
            <a:ext cx="64472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阈值</a:t>
            </a:r>
            <a:r>
              <a:rPr lang="en-US" altLang="zh-CN" sz="1100" smtClean="0"/>
              <a:t>0.4</a:t>
            </a:r>
            <a:endParaRPr lang="zh-CN" altLang="en-US" sz="1100"/>
          </a:p>
        </p:txBody>
      </p:sp>
      <p:sp>
        <p:nvSpPr>
          <p:cNvPr id="36" name="文本框 35"/>
          <p:cNvSpPr txBox="1"/>
          <p:nvPr/>
        </p:nvSpPr>
        <p:spPr>
          <a:xfrm>
            <a:off x="7445064" y="5351285"/>
            <a:ext cx="1208985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欧氏距离大于</a:t>
            </a:r>
            <a:r>
              <a:rPr lang="en-US" altLang="zh-CN" sz="1100" smtClean="0"/>
              <a:t>0.4</a:t>
            </a:r>
            <a:endParaRPr lang="zh-CN" altLang="en-US" sz="1100"/>
          </a:p>
        </p:txBody>
      </p:sp>
      <p:sp>
        <p:nvSpPr>
          <p:cNvPr id="37" name="文本框 36"/>
          <p:cNvSpPr txBox="1"/>
          <p:nvPr/>
        </p:nvSpPr>
        <p:spPr>
          <a:xfrm>
            <a:off x="9614377" y="5372453"/>
            <a:ext cx="1491114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欧氏距离小于等于</a:t>
            </a:r>
            <a:r>
              <a:rPr lang="en-US" altLang="zh-CN" sz="1100" smtClean="0"/>
              <a:t>0.4</a:t>
            </a:r>
            <a:endParaRPr lang="zh-CN" altLang="en-US" sz="1100"/>
          </a:p>
        </p:txBody>
      </p:sp>
      <p:sp>
        <p:nvSpPr>
          <p:cNvPr id="38" name="文本框 37"/>
          <p:cNvSpPr txBox="1"/>
          <p:nvPr/>
        </p:nvSpPr>
        <p:spPr>
          <a:xfrm>
            <a:off x="9273942" y="6014674"/>
            <a:ext cx="2567354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/>
              <a:t>在预</a:t>
            </a:r>
            <a:r>
              <a:rPr lang="zh-CN" altLang="en-US" sz="1100"/>
              <a:t>设人脸</a:t>
            </a:r>
            <a:r>
              <a:rPr lang="zh-CN" altLang="en-US" sz="1100" smtClean="0"/>
              <a:t>数据库中找到欧式距离小的；</a:t>
            </a:r>
            <a:endParaRPr lang="en-US" altLang="zh-CN" sz="1100"/>
          </a:p>
          <a:p>
            <a:pPr algn="ctr">
              <a:lnSpc>
                <a:spcPct val="150000"/>
              </a:lnSpc>
            </a:pPr>
            <a:r>
              <a:rPr lang="zh-CN" altLang="en-US" sz="1100"/>
              <a:t>判定摄像头中的人是 </a:t>
            </a:r>
            <a:r>
              <a:rPr lang="en-US" altLang="zh-CN" sz="1100" smtClean="0"/>
              <a:t>person_X</a:t>
            </a:r>
            <a:r>
              <a:rPr lang="zh-CN" altLang="en-US" sz="1100" smtClean="0"/>
              <a:t>；</a:t>
            </a:r>
            <a:endParaRPr lang="zh-CN" altLang="en-US" sz="1100"/>
          </a:p>
        </p:txBody>
      </p:sp>
      <p:sp>
        <p:nvSpPr>
          <p:cNvPr id="39" name="文本框 38"/>
          <p:cNvSpPr txBox="1"/>
          <p:nvPr/>
        </p:nvSpPr>
        <p:spPr>
          <a:xfrm>
            <a:off x="6605449" y="6009617"/>
            <a:ext cx="2448769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/>
              <a:t>和预设人脸数据库的特征差异都较大；</a:t>
            </a:r>
            <a:endParaRPr lang="en-US" altLang="zh-CN" sz="1100" smtClean="0"/>
          </a:p>
          <a:p>
            <a:pPr algn="ctr">
              <a:lnSpc>
                <a:spcPct val="150000"/>
              </a:lnSpc>
            </a:pPr>
            <a:r>
              <a:rPr lang="zh-CN" altLang="en-US" sz="1100" smtClean="0"/>
              <a:t>判定摄像头中的人是 </a:t>
            </a:r>
            <a:r>
              <a:rPr lang="en-US" altLang="zh-CN" sz="1100" smtClean="0"/>
              <a:t>unknown</a:t>
            </a:r>
            <a:r>
              <a:rPr lang="zh-CN" altLang="en-US" sz="1100" smtClean="0"/>
              <a:t>；</a:t>
            </a:r>
            <a:endParaRPr lang="zh-CN" altLang="en-US" sz="1100"/>
          </a:p>
        </p:txBody>
      </p:sp>
      <p:sp>
        <p:nvSpPr>
          <p:cNvPr id="40" name="流程图: 决策 39"/>
          <p:cNvSpPr/>
          <p:nvPr/>
        </p:nvSpPr>
        <p:spPr>
          <a:xfrm>
            <a:off x="8734198" y="4816979"/>
            <a:ext cx="837027" cy="519041"/>
          </a:xfrm>
          <a:prstGeom prst="flowChartDecis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n w="6350">
                <a:solidFill>
                  <a:schemeClr val="tx1"/>
                </a:solidFill>
              </a:ln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85022" y="397862"/>
            <a:ext cx="2780940" cy="49568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3681643" y="397619"/>
            <a:ext cx="3029123" cy="5107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7552441" y="389306"/>
            <a:ext cx="3200551" cy="5107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891130" y="3104026"/>
            <a:ext cx="971741" cy="320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smtClean="0"/>
              <a:t>camera </a:t>
            </a:r>
            <a:r>
              <a:rPr lang="zh-CN" altLang="en-US" sz="1100" b="1" smtClean="0"/>
              <a:t>窗口</a:t>
            </a:r>
            <a:endParaRPr lang="zh-CN" altLang="en-US" sz="1100" b="1"/>
          </a:p>
        </p:txBody>
      </p:sp>
      <p:sp>
        <p:nvSpPr>
          <p:cNvPr id="57" name="矩形 56"/>
          <p:cNvSpPr/>
          <p:nvPr/>
        </p:nvSpPr>
        <p:spPr>
          <a:xfrm>
            <a:off x="4052460" y="1204434"/>
            <a:ext cx="2287485" cy="6001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/>
              <a:t>利用 </a:t>
            </a:r>
            <a:r>
              <a:rPr lang="en-US" altLang="zh-CN" sz="1100" smtClean="0"/>
              <a:t>return_128d_features() </a:t>
            </a:r>
            <a:r>
              <a:rPr lang="zh-CN" altLang="en-US" sz="1100" smtClean="0"/>
              <a:t>提取图像 </a:t>
            </a:r>
            <a:r>
              <a:rPr lang="en-US" altLang="zh-CN" sz="1100" smtClean="0"/>
              <a:t>128D </a:t>
            </a:r>
            <a:r>
              <a:rPr lang="zh-CN" altLang="en-US" sz="1100" smtClean="0"/>
              <a:t>特征</a:t>
            </a:r>
          </a:p>
        </p:txBody>
      </p:sp>
      <p:cxnSp>
        <p:nvCxnSpPr>
          <p:cNvPr id="70" name="直接箭头连接符 69"/>
          <p:cNvCxnSpPr>
            <a:stCxn id="47" idx="2"/>
            <a:endCxn id="28" idx="0"/>
          </p:cNvCxnSpPr>
          <p:nvPr/>
        </p:nvCxnSpPr>
        <p:spPr>
          <a:xfrm flipH="1">
            <a:off x="9152716" y="900064"/>
            <a:ext cx="1" cy="408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28" idx="2"/>
            <a:endCxn id="30" idx="0"/>
          </p:cNvCxnSpPr>
          <p:nvPr/>
        </p:nvCxnSpPr>
        <p:spPr>
          <a:xfrm flipH="1">
            <a:off x="9152714" y="1654475"/>
            <a:ext cx="2" cy="405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31" idx="2"/>
            <a:endCxn id="32" idx="0"/>
          </p:cNvCxnSpPr>
          <p:nvPr/>
        </p:nvCxnSpPr>
        <p:spPr>
          <a:xfrm flipH="1">
            <a:off x="9152712" y="3412652"/>
            <a:ext cx="1" cy="411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>
            <a:stCxn id="32" idx="2"/>
            <a:endCxn id="40" idx="0"/>
          </p:cNvCxnSpPr>
          <p:nvPr/>
        </p:nvCxnSpPr>
        <p:spPr>
          <a:xfrm>
            <a:off x="9152712" y="4424054"/>
            <a:ext cx="0" cy="3929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>
            <a:stCxn id="40" idx="1"/>
            <a:endCxn id="36" idx="0"/>
          </p:cNvCxnSpPr>
          <p:nvPr/>
        </p:nvCxnSpPr>
        <p:spPr>
          <a:xfrm flipH="1">
            <a:off x="8049557" y="5076500"/>
            <a:ext cx="684641" cy="274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>
            <a:stCxn id="40" idx="3"/>
            <a:endCxn id="37" idx="0"/>
          </p:cNvCxnSpPr>
          <p:nvPr/>
        </p:nvCxnSpPr>
        <p:spPr>
          <a:xfrm>
            <a:off x="9571225" y="5076500"/>
            <a:ext cx="788709" cy="295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>
            <a:stCxn id="36" idx="2"/>
            <a:endCxn id="39" idx="0"/>
          </p:cNvCxnSpPr>
          <p:nvPr/>
        </p:nvCxnSpPr>
        <p:spPr>
          <a:xfrm flipH="1">
            <a:off x="7829834" y="5697534"/>
            <a:ext cx="219723" cy="312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stCxn id="37" idx="2"/>
            <a:endCxn id="38" idx="0"/>
          </p:cNvCxnSpPr>
          <p:nvPr/>
        </p:nvCxnSpPr>
        <p:spPr>
          <a:xfrm>
            <a:off x="10359934" y="5718702"/>
            <a:ext cx="197685" cy="295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6713375" y="620580"/>
            <a:ext cx="8390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>
            <a:stCxn id="30" idx="2"/>
            <a:endCxn id="31" idx="0"/>
          </p:cNvCxnSpPr>
          <p:nvPr/>
        </p:nvCxnSpPr>
        <p:spPr>
          <a:xfrm flipH="1">
            <a:off x="9152713" y="2406606"/>
            <a:ext cx="1" cy="405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s://img2018.cnblogs.com/blog/1152352/201810/1152352-20181004110854623-3574056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7" y="1204434"/>
            <a:ext cx="2458750" cy="1943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03" y="4165572"/>
            <a:ext cx="2471804" cy="130281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4" name="直接箭头连接符 103"/>
          <p:cNvCxnSpPr>
            <a:stCxn id="57" idx="2"/>
          </p:cNvCxnSpPr>
          <p:nvPr/>
        </p:nvCxnSpPr>
        <p:spPr>
          <a:xfrm flipH="1">
            <a:off x="5196202" y="1804598"/>
            <a:ext cx="1" cy="672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362" y="4242547"/>
            <a:ext cx="4158769" cy="317761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5492" y="3550258"/>
            <a:ext cx="110158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smtClean="0"/>
              <a:t>press ‘n’ and ‘s’</a:t>
            </a:r>
            <a:endParaRPr lang="zh-CN" altLang="en-US" sz="1100"/>
          </a:p>
        </p:txBody>
      </p:sp>
    </p:spTree>
    <p:extLst>
      <p:ext uri="{BB962C8B-B14F-4D97-AF65-F5344CB8AC3E}">
        <p14:creationId xmlns:p14="http://schemas.microsoft.com/office/powerpoint/2010/main" val="4022406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141</Words>
  <Application>Microsoft Office PowerPoint</Application>
  <PresentationFormat>宽屏</PresentationFormat>
  <Paragraphs>27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Corbel</vt:lpstr>
      <vt:lpstr>Office 主题​​</vt:lpstr>
      <vt:lpstr>人脸识别 Face Recognition by Dlib</vt:lpstr>
      <vt:lpstr>get_faces_from_camera.py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人脸识别</dc:title>
  <dc:creator>Xie ZT</dc:creator>
  <cp:lastModifiedBy>Xie ZT</cp:lastModifiedBy>
  <cp:revision>50</cp:revision>
  <dcterms:created xsi:type="dcterms:W3CDTF">2018-05-08T09:15:00Z</dcterms:created>
  <dcterms:modified xsi:type="dcterms:W3CDTF">2019-04-09T02:46:22Z</dcterms:modified>
</cp:coreProperties>
</file>