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4C6C6"/>
              </a:solidFill>
              <a:prstDash val="solid"/>
              <a:miter lim="400000"/>
            </a:ln>
          </a:top>
          <a:bottom>
            <a:ln w="25400" cap="flat">
              <a:solidFill>
                <a:srgbClr val="C4C6C6"/>
              </a:solidFill>
              <a:prstDash val="solid"/>
              <a:miter lim="400000"/>
            </a:ln>
          </a:bottom>
          <a:insideH>
            <a:ln w="25400" cap="flat">
              <a:solidFill>
                <a:srgbClr val="C4C6C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2F2F2"/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C4C6C6"/>
              </a:solidFill>
              <a:prstDash val="solid"/>
              <a:miter lim="400000"/>
            </a:ln>
          </a:right>
          <a:top>
            <a:ln w="25400" cap="flat">
              <a:solidFill>
                <a:srgbClr val="C4C6C6"/>
              </a:solidFill>
              <a:prstDash val="solid"/>
              <a:miter lim="400000"/>
            </a:ln>
          </a:top>
          <a:bottom>
            <a:ln w="25400" cap="flat">
              <a:solidFill>
                <a:srgbClr val="C4C6C6"/>
              </a:solidFill>
              <a:prstDash val="solid"/>
              <a:miter lim="400000"/>
            </a:ln>
          </a:bottom>
          <a:insideH>
            <a:ln w="25400" cap="flat">
              <a:solidFill>
                <a:srgbClr val="C4C6C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9E8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satOff val="12166"/>
              <a:lumOff val="-13042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8FA"/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F728F"/>
              </a:solidFill>
              <a:prstDash val="solid"/>
              <a:miter lim="400000"/>
            </a:ln>
          </a:top>
          <a:bottom>
            <a:ln w="12700" cap="flat">
              <a:solidFill>
                <a:srgbClr val="4F728F"/>
              </a:solidFill>
              <a:prstDash val="solid"/>
              <a:miter lim="400000"/>
            </a:ln>
          </a:bottom>
          <a:insideH>
            <a:ln w="12700" cap="flat">
              <a:solidFill>
                <a:srgbClr val="4F728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4DAD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4747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38EB0"/>
          </a:solidFill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74747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73D59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2F2F2"/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solidFill>
                <a:srgbClr val="3C3C1D"/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hueOff val="-487087"/>
                  <a:satOff val="-2686"/>
                  <a:lumOff val="14808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hueOff val="-487087"/>
                  <a:satOff val="-2686"/>
                  <a:lumOff val="14808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hueOff val="-487087"/>
                  <a:satOff val="-2686"/>
                  <a:lumOff val="14808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hueOff val="-487087"/>
                  <a:satOff val="-2686"/>
                  <a:lumOff val="14808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hueOff val="-487087"/>
                  <a:satOff val="-2686"/>
                  <a:lumOff val="14808"/>
                </a:schemeClr>
              </a:solidFill>
              <a:prstDash val="solid"/>
              <a:miter lim="400000"/>
            </a:ln>
          </a:insideV>
        </a:tcBdr>
        <a:fill>
          <a:solidFill>
            <a:srgbClr val="CFCDBB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solidFill>
                <a:srgbClr val="C6C6C6"/>
              </a:solidFill>
              <a:prstDash val="solid"/>
              <a:miter lim="400000"/>
            </a:ln>
          </a:left>
          <a:right>
            <a:ln w="12700" cap="flat">
              <a:solidFill>
                <a:srgbClr val="C6C6C6"/>
              </a:solidFill>
              <a:prstDash val="solid"/>
              <a:miter lim="400000"/>
            </a:ln>
          </a:right>
          <a:top>
            <a:ln w="12700" cap="flat">
              <a:solidFill>
                <a:srgbClr val="656839"/>
              </a:solidFill>
              <a:prstDash val="solid"/>
              <a:miter lim="400000"/>
            </a:ln>
          </a:top>
          <a:bottom>
            <a:ln w="12700" cap="flat">
              <a:solidFill>
                <a:srgbClr val="3C3C1D"/>
              </a:solidFill>
              <a:prstDash val="solid"/>
              <a:miter lim="400000"/>
            </a:ln>
          </a:bottom>
          <a:insideH>
            <a:ln w="12700" cap="flat">
              <a:solidFill>
                <a:srgbClr val="C6C6C6"/>
              </a:solidFill>
              <a:prstDash val="solid"/>
              <a:miter lim="400000"/>
            </a:ln>
          </a:insideH>
          <a:insideV>
            <a:ln w="12700" cap="flat">
              <a:solidFill>
                <a:srgbClr val="C6C6C6"/>
              </a:solidFill>
              <a:prstDash val="solid"/>
              <a:miter lim="400000"/>
            </a:ln>
          </a:insideV>
        </a:tcBdr>
        <a:fill>
          <a:solidFill>
            <a:srgbClr val="E8E9E8"/>
          </a:solidFill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chemeClr val="accent2">
                  <a:hueOff val="-487087"/>
                  <a:satOff val="-2686"/>
                  <a:lumOff val="14808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hueOff val="-487087"/>
                  <a:satOff val="-2686"/>
                  <a:lumOff val="14808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rgbClr val="3C3C1D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AAA485"/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hueOff val="-487087"/>
                  <a:satOff val="-2686"/>
                  <a:lumOff val="14808"/>
                </a:schemeClr>
              </a:solidFill>
              <a:prstDash val="solid"/>
              <a:miter lim="400000"/>
            </a:ln>
          </a:insideV>
        </a:tcBdr>
        <a:fill>
          <a:solidFill>
            <a:srgbClr val="656839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4C6C6"/>
              </a:solidFill>
              <a:prstDash val="solid"/>
              <a:miter lim="400000"/>
            </a:ln>
          </a:top>
          <a:bottom>
            <a:ln w="25400" cap="flat">
              <a:solidFill>
                <a:srgbClr val="C4C6C6"/>
              </a:solidFill>
              <a:prstDash val="solid"/>
              <a:miter lim="400000"/>
            </a:ln>
          </a:bottom>
          <a:insideH>
            <a:ln w="25400" cap="flat">
              <a:solidFill>
                <a:srgbClr val="C4C6C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1F1F1"/>
          </a:solidFill>
        </a:fill>
      </a:tcStyle>
    </a:wholeTbl>
    <a:band2H>
      <a:tcTxStyle b="def" i="def"/>
      <a:tcStyle>
        <a:tcBdr/>
        <a:fill>
          <a:solidFill>
            <a:srgbClr val="E4E4E0"/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515151"/>
              </a:solidFill>
              <a:prstDash val="solid"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solidFill>
                <a:srgbClr val="7D7766"/>
              </a:solidFill>
              <a:prstDash val="solid"/>
              <a:miter lim="400000"/>
            </a:ln>
          </a:top>
          <a:bottom>
            <a:ln w="12700" cap="flat">
              <a:solidFill>
                <a:srgbClr val="7D7766"/>
              </a:solidFill>
              <a:prstDash val="solid"/>
              <a:miter lim="400000"/>
            </a:ln>
          </a:bottom>
          <a:insideH>
            <a:ln w="12700" cap="flat">
              <a:solidFill>
                <a:srgbClr val="7D776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F8B7E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747474"/>
              </a:solidFill>
              <a:prstDash val="solid"/>
              <a:miter lim="400000"/>
            </a:ln>
          </a:top>
          <a:bottom>
            <a:ln w="12700" cap="flat">
              <a:solidFill>
                <a:srgbClr val="515151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1F1F1"/>
          </a:solidFill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15151"/>
              </a:solidFill>
              <a:prstDash val="solid"/>
              <a:miter lim="400000"/>
            </a:ln>
          </a:top>
          <a:bottom>
            <a:ln w="25400" cap="flat">
              <a:solidFill>
                <a:schemeClr val="accent2">
                  <a:hueOff val="-487087"/>
                  <a:satOff val="-2686"/>
                  <a:lumOff val="14808"/>
                </a:scheme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E5A4C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solidFill>
                <a:srgbClr val="747474"/>
              </a:solidFill>
              <a:prstDash val="solid"/>
              <a:miter lim="400000"/>
            </a:ln>
          </a:left>
          <a:right>
            <a:ln w="12700" cap="flat">
              <a:solidFill>
                <a:srgbClr val="747474"/>
              </a:solidFill>
              <a:prstDash val="solid"/>
              <a:miter lim="400000"/>
            </a:ln>
          </a:right>
          <a:top>
            <a:ln w="12700" cap="flat">
              <a:solidFill>
                <a:srgbClr val="747474"/>
              </a:solidFill>
              <a:prstDash val="solid"/>
              <a:miter lim="400000"/>
            </a:ln>
          </a:top>
          <a:bottom>
            <a:ln w="12700" cap="flat">
              <a:solidFill>
                <a:srgbClr val="747474"/>
              </a:solidFill>
              <a:prstDash val="solid"/>
              <a:miter lim="400000"/>
            </a:ln>
          </a:bottom>
          <a:insideH>
            <a:ln w="12700" cap="flat">
              <a:solidFill>
                <a:srgbClr val="747474"/>
              </a:solidFill>
              <a:prstDash val="solid"/>
              <a:miter lim="400000"/>
            </a:ln>
          </a:insideH>
          <a:insideV>
            <a:ln w="12700" cap="flat">
              <a:solidFill>
                <a:srgbClr val="74747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2F2F2"/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solidFill>
                <a:srgbClr val="747474"/>
              </a:solidFill>
              <a:prstDash val="solid"/>
              <a:miter lim="400000"/>
            </a:ln>
          </a:left>
          <a:right>
            <a:ln w="12700" cap="flat">
              <a:solidFill>
                <a:srgbClr val="747474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74747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/>
          </a:solidFill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47474"/>
              </a:solidFill>
              <a:prstDash val="solid"/>
              <a:miter lim="400000"/>
            </a:ln>
          </a:top>
          <a:bottom>
            <a:ln w="12700" cap="flat">
              <a:solidFill>
                <a:srgbClr val="74747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777777"/>
      </a:tcTxStyle>
      <a:tcStyle>
        <a:tcBdr>
          <a:left>
            <a:ln w="12700" cap="flat">
              <a:solidFill>
                <a:srgbClr val="C9C9C9"/>
              </a:solidFill>
              <a:prstDash val="solid"/>
              <a:miter lim="400000"/>
            </a:ln>
          </a:left>
          <a:right>
            <a:ln w="12700" cap="flat">
              <a:solidFill>
                <a:srgbClr val="C9C9C9"/>
              </a:solidFill>
              <a:prstDash val="solid"/>
              <a:miter lim="400000"/>
            </a:ln>
          </a:right>
          <a:top>
            <a:ln w="12700" cap="flat">
              <a:solidFill>
                <a:srgbClr val="52525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2525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2525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C9C9C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2D2D2">
              <a:alpha val="3000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555555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C9C9C9"/>
              </a:solidFill>
              <a:prstDash val="solid"/>
              <a:miter lim="400000"/>
            </a:ln>
          </a:top>
          <a:bottom>
            <a:ln w="12700" cap="flat">
              <a:solidFill>
                <a:srgbClr val="C9C9C9"/>
              </a:solidFill>
              <a:prstDash val="solid"/>
              <a:miter lim="400000"/>
            </a:ln>
          </a:bottom>
          <a:insideH>
            <a:ln w="12700" cap="flat">
              <a:solidFill>
                <a:srgbClr val="C9C9C9"/>
              </a:solidFill>
              <a:prstDash val="solid"/>
              <a:miter lim="400000"/>
            </a:ln>
          </a:insideH>
          <a:insideV>
            <a:ln w="12700" cap="flat">
              <a:solidFill>
                <a:srgbClr val="C9C9C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555555"/>
      </a:tcTxStyle>
      <a:tcStyle>
        <a:tcBdr>
          <a:left>
            <a:ln w="12700" cap="flat">
              <a:solidFill>
                <a:srgbClr val="C9C9C9"/>
              </a:solidFill>
              <a:prstDash val="solid"/>
              <a:miter lim="400000"/>
            </a:ln>
          </a:left>
          <a:right>
            <a:ln w="12700" cap="flat">
              <a:solidFill>
                <a:srgbClr val="C9C9C9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C9C9C9"/>
              </a:solidFill>
              <a:prstDash val="solid"/>
              <a:miter lim="400000"/>
            </a:ln>
          </a:insideH>
          <a:insideV>
            <a:ln w="12700" cap="flat">
              <a:solidFill>
                <a:srgbClr val="C9C9C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555555"/>
      </a:tcTxStyle>
      <a:tcStyle>
        <a:tcBdr>
          <a:left>
            <a:ln w="12700" cap="flat">
              <a:solidFill>
                <a:srgbClr val="C9C9C9"/>
              </a:solidFill>
              <a:prstDash val="solid"/>
              <a:miter lim="400000"/>
            </a:ln>
          </a:left>
          <a:right>
            <a:ln w="12700" cap="flat">
              <a:solidFill>
                <a:srgbClr val="C9C9C9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C9C9C9"/>
              </a:solidFill>
              <a:prstDash val="solid"/>
              <a:miter lim="400000"/>
            </a:ln>
          </a:insideH>
          <a:insideV>
            <a:ln w="12700" cap="flat">
              <a:solidFill>
                <a:srgbClr val="C9C9C9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5" name="Shape 12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线条"/>
          <p:cNvSpPr/>
          <p:nvPr/>
        </p:nvSpPr>
        <p:spPr>
          <a:xfrm>
            <a:off x="571500" y="4749800"/>
            <a:ext cx="11868094" cy="129"/>
          </a:xfrm>
          <a:prstGeom prst="line">
            <a:avLst/>
          </a:prstGeom>
          <a:ln w="12700">
            <a:solidFill>
              <a:srgbClr val="9A9A9A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标题文本"/>
          <p:cNvSpPr txBox="1"/>
          <p:nvPr>
            <p:ph type="title"/>
          </p:nvPr>
        </p:nvSpPr>
        <p:spPr>
          <a:xfrm>
            <a:off x="571500" y="1320800"/>
            <a:ext cx="11861800" cy="3175000"/>
          </a:xfrm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14" name="正文级别 1…"/>
          <p:cNvSpPr txBox="1"/>
          <p:nvPr>
            <p:ph type="body" sz="quarter" idx="1"/>
          </p:nvPr>
        </p:nvSpPr>
        <p:spPr>
          <a:xfrm>
            <a:off x="571500" y="5016500"/>
            <a:ext cx="11861800" cy="101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–Johnny Appleseed"/>
          <p:cNvSpPr txBox="1"/>
          <p:nvPr>
            <p:ph type="body" sz="quarter" idx="21"/>
          </p:nvPr>
        </p:nvSpPr>
        <p:spPr>
          <a:xfrm>
            <a:off x="1270000" y="6362700"/>
            <a:ext cx="10464800" cy="49842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 defTabSz="457200">
              <a:spcBef>
                <a:spcPts val="0"/>
              </a:spcBef>
              <a:buSzTx/>
              <a:buFontTx/>
              <a:buNone/>
              <a:defRPr sz="26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02" name="“在此键入引文。”"/>
          <p:cNvSpPr txBox="1"/>
          <p:nvPr>
            <p:ph type="body" sz="quarter" idx="22"/>
          </p:nvPr>
        </p:nvSpPr>
        <p:spPr>
          <a:xfrm>
            <a:off x="1270000" y="4241799"/>
            <a:ext cx="10464800" cy="812801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algn="ctr" defTabSz="457200">
              <a:spcBef>
                <a:spcPts val="2400"/>
              </a:spcBef>
              <a:buSzTx/>
              <a:buFontTx/>
              <a:buNone/>
              <a:defRPr sz="4000"/>
            </a:lvl1pPr>
          </a:lstStyle>
          <a:p>
            <a:pPr/>
            <a:r>
              <a:t>“在此键入引文。”</a:t>
            </a:r>
          </a:p>
        </p:txBody>
      </p:sp>
      <p:sp>
        <p:nvSpPr>
          <p:cNvPr id="10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图像"/>
          <p:cNvSpPr/>
          <p:nvPr>
            <p:ph type="pic" idx="21"/>
          </p:nvPr>
        </p:nvSpPr>
        <p:spPr>
          <a:xfrm>
            <a:off x="-177800" y="0"/>
            <a:ext cx="133731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11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线条"/>
          <p:cNvSpPr/>
          <p:nvPr/>
        </p:nvSpPr>
        <p:spPr>
          <a:xfrm>
            <a:off x="7543800" y="7975599"/>
            <a:ext cx="1" cy="1422529"/>
          </a:xfrm>
          <a:prstGeom prst="line">
            <a:avLst/>
          </a:prstGeom>
          <a:ln w="12700">
            <a:solidFill>
              <a:srgbClr val="9A9A9A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3" name="图像"/>
          <p:cNvSpPr/>
          <p:nvPr>
            <p:ph type="pic" idx="21"/>
          </p:nvPr>
        </p:nvSpPr>
        <p:spPr>
          <a:xfrm>
            <a:off x="0" y="-25400"/>
            <a:ext cx="13004800" cy="77253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4" name="标题文本"/>
          <p:cNvSpPr txBox="1"/>
          <p:nvPr>
            <p:ph type="title"/>
          </p:nvPr>
        </p:nvSpPr>
        <p:spPr>
          <a:xfrm>
            <a:off x="1409700" y="7785100"/>
            <a:ext cx="5791200" cy="1701800"/>
          </a:xfrm>
          <a:prstGeom prst="rect">
            <a:avLst/>
          </a:prstGeom>
        </p:spPr>
        <p:txBody>
          <a:bodyPr anchor="ctr"/>
          <a:lstStyle>
            <a:lvl1pPr algn="r"/>
          </a:lstStyle>
          <a:p>
            <a:pPr/>
            <a:r>
              <a:t>标题文本</a:t>
            </a:r>
          </a:p>
        </p:txBody>
      </p:sp>
      <p:sp>
        <p:nvSpPr>
          <p:cNvPr id="25" name="正文级别 1…"/>
          <p:cNvSpPr txBox="1"/>
          <p:nvPr>
            <p:ph type="body" sz="quarter" idx="1"/>
          </p:nvPr>
        </p:nvSpPr>
        <p:spPr>
          <a:xfrm>
            <a:off x="7848600" y="8470900"/>
            <a:ext cx="4953000" cy="50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文本"/>
          <p:cNvSpPr txBox="1"/>
          <p:nvPr>
            <p:ph type="title"/>
          </p:nvPr>
        </p:nvSpPr>
        <p:spPr>
          <a:xfrm>
            <a:off x="571500" y="3289300"/>
            <a:ext cx="11861800" cy="3175000"/>
          </a:xfrm>
          <a:prstGeom prst="rect">
            <a:avLst/>
          </a:prstGeom>
        </p:spPr>
        <p:txBody>
          <a:bodyPr anchor="ctr"/>
          <a:lstStyle/>
          <a:p>
            <a:pPr/>
            <a:r>
              <a:t>标题文本</a:t>
            </a:r>
          </a:p>
        </p:txBody>
      </p:sp>
      <p:sp>
        <p:nvSpPr>
          <p:cNvPr id="34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线条"/>
          <p:cNvSpPr/>
          <p:nvPr/>
        </p:nvSpPr>
        <p:spPr>
          <a:xfrm>
            <a:off x="571500" y="4864100"/>
            <a:ext cx="5334476" cy="58"/>
          </a:xfrm>
          <a:prstGeom prst="line">
            <a:avLst/>
          </a:prstGeom>
          <a:ln w="12700">
            <a:solidFill>
              <a:srgbClr val="9A9A9A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2" name="图像"/>
          <p:cNvSpPr/>
          <p:nvPr>
            <p:ph type="pic" idx="21"/>
          </p:nvPr>
        </p:nvSpPr>
        <p:spPr>
          <a:xfrm>
            <a:off x="4775200" y="0"/>
            <a:ext cx="15392400" cy="97663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3" name="标题文本"/>
          <p:cNvSpPr txBox="1"/>
          <p:nvPr>
            <p:ph type="title"/>
          </p:nvPr>
        </p:nvSpPr>
        <p:spPr>
          <a:xfrm>
            <a:off x="571500" y="1435100"/>
            <a:ext cx="5334000" cy="3175000"/>
          </a:xfrm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44" name="正文级别 1…"/>
          <p:cNvSpPr txBox="1"/>
          <p:nvPr>
            <p:ph type="body" sz="quarter" idx="1"/>
          </p:nvPr>
        </p:nvSpPr>
        <p:spPr>
          <a:xfrm>
            <a:off x="571500" y="5130800"/>
            <a:ext cx="5334000" cy="3175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5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61" name="正文级别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线条"/>
          <p:cNvSpPr/>
          <p:nvPr/>
        </p:nvSpPr>
        <p:spPr>
          <a:xfrm>
            <a:off x="571500" y="1968500"/>
            <a:ext cx="5073394" cy="133"/>
          </a:xfrm>
          <a:prstGeom prst="line">
            <a:avLst/>
          </a:prstGeom>
          <a:ln w="12700">
            <a:solidFill>
              <a:srgbClr val="9A9A9A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0" name="图像"/>
          <p:cNvSpPr/>
          <p:nvPr>
            <p:ph type="pic" idx="21"/>
          </p:nvPr>
        </p:nvSpPr>
        <p:spPr>
          <a:xfrm>
            <a:off x="6477000" y="-152400"/>
            <a:ext cx="6654800" cy="990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1" name="标题文本"/>
          <p:cNvSpPr txBox="1"/>
          <p:nvPr>
            <p:ph type="title"/>
          </p:nvPr>
        </p:nvSpPr>
        <p:spPr>
          <a:xfrm>
            <a:off x="571500" y="330200"/>
            <a:ext cx="5080000" cy="1397000"/>
          </a:xfrm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72" name="正文级别 1…"/>
          <p:cNvSpPr txBox="1"/>
          <p:nvPr>
            <p:ph type="body" sz="half" idx="1"/>
          </p:nvPr>
        </p:nvSpPr>
        <p:spPr>
          <a:xfrm>
            <a:off x="571500" y="2222500"/>
            <a:ext cx="5080000" cy="6667500"/>
          </a:xfrm>
          <a:prstGeom prst="rect">
            <a:avLst/>
          </a:prstGeom>
        </p:spPr>
        <p:txBody>
          <a:bodyPr/>
          <a:lstStyle>
            <a:lvl1pPr marL="330200" indent="-330200">
              <a:spcBef>
                <a:spcPts val="3000"/>
              </a:spcBef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60400" indent="-330200">
              <a:spcBef>
                <a:spcPts val="3000"/>
              </a:spcBef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990600" indent="-330200">
              <a:spcBef>
                <a:spcPts val="3000"/>
              </a:spcBef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20800" indent="-330200">
              <a:spcBef>
                <a:spcPts val="3000"/>
              </a:spcBef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651000" indent="-330200">
              <a:spcBef>
                <a:spcPts val="3000"/>
              </a:spcBef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3" name="幻灯片编号"/>
          <p:cNvSpPr txBox="1"/>
          <p:nvPr>
            <p:ph type="sldNum" sz="quarter" idx="2"/>
          </p:nvPr>
        </p:nvSpPr>
        <p:spPr>
          <a:xfrm>
            <a:off x="510743" y="9199778"/>
            <a:ext cx="312014" cy="299822"/>
          </a:xfrm>
          <a:prstGeom prst="rect">
            <a:avLst/>
          </a:prstGeom>
        </p:spPr>
        <p:txBody>
          <a:bodyPr/>
          <a:lstStyle>
            <a:lvl1pPr algn="l"/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正文级别 1…"/>
          <p:cNvSpPr txBox="1"/>
          <p:nvPr>
            <p:ph type="body" idx="1"/>
          </p:nvPr>
        </p:nvSpPr>
        <p:spPr>
          <a:xfrm>
            <a:off x="889000" y="889000"/>
            <a:ext cx="11214100" cy="7962900"/>
          </a:xfrm>
          <a:prstGeom prst="rect">
            <a:avLst/>
          </a:prstGeom>
        </p:spPr>
        <p:txBody>
          <a:bodyPr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1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线条"/>
          <p:cNvSpPr/>
          <p:nvPr/>
        </p:nvSpPr>
        <p:spPr>
          <a:xfrm flipH="1">
            <a:off x="9055098" y="508000"/>
            <a:ext cx="128" cy="7975631"/>
          </a:xfrm>
          <a:prstGeom prst="line">
            <a:avLst/>
          </a:prstGeom>
          <a:ln w="12700">
            <a:solidFill>
              <a:srgbClr val="9A9A9A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89" name="线条"/>
          <p:cNvSpPr/>
          <p:nvPr/>
        </p:nvSpPr>
        <p:spPr>
          <a:xfrm>
            <a:off x="9055096" y="4464050"/>
            <a:ext cx="3448503" cy="59"/>
          </a:xfrm>
          <a:prstGeom prst="line">
            <a:avLst/>
          </a:prstGeom>
          <a:ln w="12700">
            <a:solidFill>
              <a:srgbClr val="9A9A9A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90" name="图像"/>
          <p:cNvSpPr/>
          <p:nvPr>
            <p:ph type="pic" sz="half" idx="21"/>
          </p:nvPr>
        </p:nvSpPr>
        <p:spPr>
          <a:xfrm>
            <a:off x="9168011" y="4584788"/>
            <a:ext cx="6506665" cy="43434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1" name="图像"/>
          <p:cNvSpPr/>
          <p:nvPr>
            <p:ph type="pic" sz="quarter" idx="22"/>
          </p:nvPr>
        </p:nvSpPr>
        <p:spPr>
          <a:xfrm>
            <a:off x="9182100" y="-101600"/>
            <a:ext cx="3365500" cy="5003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2" name="图像"/>
          <p:cNvSpPr/>
          <p:nvPr>
            <p:ph type="pic" idx="23"/>
          </p:nvPr>
        </p:nvSpPr>
        <p:spPr>
          <a:xfrm>
            <a:off x="-800100" y="469900"/>
            <a:ext cx="11049000" cy="8053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3" name="正文级别 1…"/>
          <p:cNvSpPr txBox="1"/>
          <p:nvPr>
            <p:ph type="body" sz="quarter" idx="1"/>
          </p:nvPr>
        </p:nvSpPr>
        <p:spPr>
          <a:xfrm>
            <a:off x="520700" y="8661400"/>
            <a:ext cx="8369300" cy="939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4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线条"/>
          <p:cNvSpPr/>
          <p:nvPr/>
        </p:nvSpPr>
        <p:spPr>
          <a:xfrm>
            <a:off x="571500" y="1968500"/>
            <a:ext cx="11868106" cy="129"/>
          </a:xfrm>
          <a:prstGeom prst="line">
            <a:avLst/>
          </a:prstGeom>
          <a:ln w="12700">
            <a:solidFill>
              <a:srgbClr val="9A9A9A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标题文本"/>
          <p:cNvSpPr txBox="1"/>
          <p:nvPr>
            <p:ph type="title"/>
          </p:nvPr>
        </p:nvSpPr>
        <p:spPr>
          <a:xfrm>
            <a:off x="571500" y="330200"/>
            <a:ext cx="11861800" cy="139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/>
            <a:r>
              <a:t>标题文本</a:t>
            </a:r>
          </a:p>
        </p:txBody>
      </p:sp>
      <p:sp>
        <p:nvSpPr>
          <p:cNvPr id="4" name="正文级别 1…"/>
          <p:cNvSpPr txBox="1"/>
          <p:nvPr>
            <p:ph type="body" idx="1"/>
          </p:nvPr>
        </p:nvSpPr>
        <p:spPr>
          <a:xfrm>
            <a:off x="571500" y="2222500"/>
            <a:ext cx="11861800" cy="666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/>
          <p:nvPr>
            <p:ph type="sldNum" sz="quarter" idx="2"/>
          </p:nvPr>
        </p:nvSpPr>
        <p:spPr>
          <a:xfrm>
            <a:off x="12268199" y="9199778"/>
            <a:ext cx="312015" cy="2998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>
              <a:defRPr sz="14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Helvetica Neue Light"/>
        </a:defRPr>
      </a:lvl9pPr>
    </p:titleStyle>
    <p:bodyStyle>
      <a:lvl1pPr marL="457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 typeface="Helvetica Neue"/>
        <a:buChar char="•"/>
        <a:tabLst/>
        <a:defRPr b="0" baseline="0" cap="none" i="0" spc="0" strike="noStrike" sz="3600" u="none">
          <a:solidFill>
            <a:srgbClr val="747474"/>
          </a:solidFill>
          <a:uFillTx/>
          <a:latin typeface="+mn-lt"/>
          <a:ea typeface="+mn-ea"/>
          <a:cs typeface="+mn-cs"/>
          <a:sym typeface="Helvetica Neue Light"/>
        </a:defRPr>
      </a:lvl1pPr>
      <a:lvl2pPr marL="914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 typeface="Helvetica Neue"/>
        <a:buChar char="•"/>
        <a:tabLst/>
        <a:defRPr b="0" baseline="0" cap="none" i="0" spc="0" strike="noStrike" sz="3600" u="none">
          <a:solidFill>
            <a:srgbClr val="747474"/>
          </a:solidFill>
          <a:uFillTx/>
          <a:latin typeface="+mn-lt"/>
          <a:ea typeface="+mn-ea"/>
          <a:cs typeface="+mn-cs"/>
          <a:sym typeface="Helvetica Neue Light"/>
        </a:defRPr>
      </a:lvl2pPr>
      <a:lvl3pPr marL="1371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 typeface="Helvetica Neue"/>
        <a:buChar char="•"/>
        <a:tabLst/>
        <a:defRPr b="0" baseline="0" cap="none" i="0" spc="0" strike="noStrike" sz="3600" u="none">
          <a:solidFill>
            <a:srgbClr val="747474"/>
          </a:solidFill>
          <a:uFillTx/>
          <a:latin typeface="+mn-lt"/>
          <a:ea typeface="+mn-ea"/>
          <a:cs typeface="+mn-cs"/>
          <a:sym typeface="Helvetica Neue Light"/>
        </a:defRPr>
      </a:lvl3pPr>
      <a:lvl4pPr marL="1828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 typeface="Helvetica Neue"/>
        <a:buChar char="•"/>
        <a:tabLst/>
        <a:defRPr b="0" baseline="0" cap="none" i="0" spc="0" strike="noStrike" sz="3600" u="none">
          <a:solidFill>
            <a:srgbClr val="747474"/>
          </a:solidFill>
          <a:uFillTx/>
          <a:latin typeface="+mn-lt"/>
          <a:ea typeface="+mn-ea"/>
          <a:cs typeface="+mn-cs"/>
          <a:sym typeface="Helvetica Neue Light"/>
        </a:defRPr>
      </a:lvl4pPr>
      <a:lvl5pPr marL="22860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 typeface="Helvetica Neue"/>
        <a:buChar char="•"/>
        <a:tabLst/>
        <a:defRPr b="0" baseline="0" cap="none" i="0" spc="0" strike="noStrike" sz="3600" u="none">
          <a:solidFill>
            <a:srgbClr val="747474"/>
          </a:solidFill>
          <a:uFillTx/>
          <a:latin typeface="+mn-lt"/>
          <a:ea typeface="+mn-ea"/>
          <a:cs typeface="+mn-cs"/>
          <a:sym typeface="Helvetica Neue Light"/>
        </a:defRPr>
      </a:lvl5pPr>
      <a:lvl6pPr marL="2743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 typeface="Helvetica Neue"/>
        <a:buChar char="•"/>
        <a:tabLst/>
        <a:defRPr b="0" baseline="0" cap="none" i="0" spc="0" strike="noStrike" sz="3600" u="none">
          <a:solidFill>
            <a:srgbClr val="747474"/>
          </a:solidFill>
          <a:uFillTx/>
          <a:latin typeface="+mn-lt"/>
          <a:ea typeface="+mn-ea"/>
          <a:cs typeface="+mn-cs"/>
          <a:sym typeface="Helvetica Neue Light"/>
        </a:defRPr>
      </a:lvl6pPr>
      <a:lvl7pPr marL="3200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 typeface="Helvetica Neue"/>
        <a:buChar char="•"/>
        <a:tabLst/>
        <a:defRPr b="0" baseline="0" cap="none" i="0" spc="0" strike="noStrike" sz="3600" u="none">
          <a:solidFill>
            <a:srgbClr val="747474"/>
          </a:solidFill>
          <a:uFillTx/>
          <a:latin typeface="+mn-lt"/>
          <a:ea typeface="+mn-ea"/>
          <a:cs typeface="+mn-cs"/>
          <a:sym typeface="Helvetica Neue Light"/>
        </a:defRPr>
      </a:lvl7pPr>
      <a:lvl8pPr marL="3657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 typeface="Helvetica Neue"/>
        <a:buChar char="•"/>
        <a:tabLst/>
        <a:defRPr b="0" baseline="0" cap="none" i="0" spc="0" strike="noStrike" sz="3600" u="none">
          <a:solidFill>
            <a:srgbClr val="747474"/>
          </a:solidFill>
          <a:uFillTx/>
          <a:latin typeface="+mn-lt"/>
          <a:ea typeface="+mn-ea"/>
          <a:cs typeface="+mn-cs"/>
          <a:sym typeface="Helvetica Neue Light"/>
        </a:defRPr>
      </a:lvl8pPr>
      <a:lvl9pPr marL="4114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 typeface="Helvetica Neue"/>
        <a:buChar char="•"/>
        <a:tabLst/>
        <a:defRPr b="0" baseline="0" cap="none" i="0" spc="0" strike="noStrike" sz="3600" u="none">
          <a:solidFill>
            <a:srgbClr val="747474"/>
          </a:solidFill>
          <a:uFillTx/>
          <a:latin typeface="+mn-lt"/>
          <a:ea typeface="+mn-ea"/>
          <a:cs typeface="+mn-cs"/>
          <a:sym typeface="Helvetica Neue Light"/>
        </a:defRPr>
      </a:lvl9pPr>
    </p:bodyStyle>
    <p:otherStyle>
      <a:lvl1pPr marL="0" marR="0" indent="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gif"/><Relationship Id="rId3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图像" descr="图像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328" r="0" b="1363"/>
          <a:stretch>
            <a:fillRect/>
          </a:stretch>
        </p:blipFill>
        <p:spPr>
          <a:xfrm>
            <a:off x="0" y="0"/>
            <a:ext cx="13004800" cy="7594600"/>
          </a:xfrm>
          <a:prstGeom prst="rect">
            <a:avLst/>
          </a:prstGeom>
        </p:spPr>
      </p:pic>
      <p:sp>
        <p:nvSpPr>
          <p:cNvPr id="128" name="算法入门系列2 - 在水一方"/>
          <p:cNvSpPr txBox="1"/>
          <p:nvPr>
            <p:ph type="title"/>
          </p:nvPr>
        </p:nvSpPr>
        <p:spPr>
          <a:xfrm>
            <a:off x="12738" y="7785100"/>
            <a:ext cx="7188162" cy="1701800"/>
          </a:xfrm>
          <a:prstGeom prst="rect">
            <a:avLst/>
          </a:prstGeom>
        </p:spPr>
        <p:txBody>
          <a:bodyPr/>
          <a:lstStyle/>
          <a:p>
            <a:pPr/>
            <a:r>
              <a:t>算法入门系列2 - 在水一方</a:t>
            </a:r>
          </a:p>
        </p:txBody>
      </p:sp>
      <p:sp>
        <p:nvSpPr>
          <p:cNvPr id="129" name="jackfrued"/>
          <p:cNvSpPr txBox="1"/>
          <p:nvPr>
            <p:ph type="body" sz="quarter" idx="1"/>
          </p:nvPr>
        </p:nvSpPr>
        <p:spPr>
          <a:xfrm>
            <a:off x="7780814" y="8382000"/>
            <a:ext cx="2432792" cy="508000"/>
          </a:xfrm>
          <a:prstGeom prst="rect">
            <a:avLst/>
          </a:prstGeom>
        </p:spPr>
        <p:txBody>
          <a:bodyPr/>
          <a:lstStyle/>
          <a:p>
            <a:pPr/>
            <a:r>
              <a:t>jackfrued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蒹葭苍苍，白露为霜。…"/>
          <p:cNvSpPr txBox="1"/>
          <p:nvPr/>
        </p:nvSpPr>
        <p:spPr>
          <a:xfrm>
            <a:off x="2721254" y="2108199"/>
            <a:ext cx="7378701" cy="553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5200"/>
            </a:pPr>
            <a:r>
              <a:t>蒹葭苍苍，白露为霜。</a:t>
            </a:r>
          </a:p>
          <a:p>
            <a:pPr algn="l">
              <a:defRPr sz="5200"/>
            </a:pPr>
            <a:r>
              <a:t>所谓伊人，在水一方。</a:t>
            </a:r>
          </a:p>
          <a:p>
            <a:pPr algn="l">
              <a:defRPr sz="5200"/>
            </a:pPr>
            <a:r>
              <a:t>溯洄从之，道阻且长。</a:t>
            </a:r>
          </a:p>
          <a:p>
            <a:pPr algn="l">
              <a:defRPr sz="5200"/>
            </a:pPr>
            <a:r>
              <a:t>溯游从之，宛在水中央。</a:t>
            </a:r>
          </a:p>
          <a:p>
            <a:pPr algn="r">
              <a:defRPr sz="5200"/>
            </a:pPr>
          </a:p>
          <a:p>
            <a:pPr algn="r">
              <a:defRPr sz="5200"/>
            </a:pPr>
            <a:r>
              <a:t>- 诗经·蒹葭 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从前有座山，山里有座庙，庙里有个老和尚，正在给小和尚讲故事呢！故事是什么呢？从前有座山，山里有座庙，庙里有个老和尚，正在给小和尚讲故事呢！故事是什么呢？从前有座山，山里有座庙，庙里有个老和尚，正在给小和尚讲故事呢！故事是什么呢？从前有座山，……"/>
          <p:cNvSpPr txBox="1"/>
          <p:nvPr/>
        </p:nvSpPr>
        <p:spPr>
          <a:xfrm>
            <a:off x="1402463" y="2921000"/>
            <a:ext cx="10199874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100"/>
              </a:lnSpc>
              <a:defRPr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从前有座山，山里有座庙，庙里有个老和尚，正在给小和尚讲故事呢！故事是什么呢？从前有座山，山里有座庙，庙里有个老和尚，正在给小和尚讲故事呢！故事是什么呢？从前有座山，山里有座庙，庙里有个老和尚，正在给小和尚讲故事呢！故事是什么呢？从前有座山，…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野比大雄在房间里，用时光电视看着未来的情况。电视画面中，野比大雄在房间里，用时光电视看着未来的情况。电视画面中，野比大雄在房间里，用时光电视看着未来的情况……"/>
          <p:cNvSpPr txBox="1"/>
          <p:nvPr/>
        </p:nvSpPr>
        <p:spPr>
          <a:xfrm>
            <a:off x="1402463" y="3556000"/>
            <a:ext cx="10199874" cy="264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100"/>
              </a:lnSpc>
              <a:defRPr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野比大雄在房间里，用时光电视看着未来的情况。电视画面中，野比大雄在房间里，用时光电视看着未来的情况。电视画面中，野比大雄在房间里，用时光电视看着未来的情况……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0! = 1"/>
          <p:cNvSpPr txBox="1"/>
          <p:nvPr/>
        </p:nvSpPr>
        <p:spPr>
          <a:xfrm>
            <a:off x="4405934" y="2275956"/>
            <a:ext cx="4192932" cy="2022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2800"/>
            </a:lvl1pPr>
          </a:lstStyle>
          <a:p>
            <a:pPr/>
            <a:r>
              <a:t>0! = 1</a:t>
            </a:r>
          </a:p>
        </p:txBody>
      </p:sp>
      <p:sp>
        <p:nvSpPr>
          <p:cNvPr id="138" name="n! = n * (n - 1)!"/>
          <p:cNvSpPr txBox="1"/>
          <p:nvPr/>
        </p:nvSpPr>
        <p:spPr>
          <a:xfrm>
            <a:off x="1470101" y="5454696"/>
            <a:ext cx="10064598" cy="2022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2800"/>
            </a:lvl1pPr>
          </a:lstStyle>
          <a:p>
            <a:pPr/>
            <a:r>
              <a:t>n! = n * (n - 1)!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Droste_cacao_100gr_blikje,_foto_02.jpeg" descr="Droste_cacao_100gr_blikje,_foto_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9825" y="1452467"/>
            <a:ext cx="4513022" cy="68486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屏幕快照 2019-07-03 下午3.03.46.png" descr="屏幕快照 2019-07-03 下午3.03.4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16409" y="4877562"/>
            <a:ext cx="6665195" cy="43920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屏幕快照 2019-07-03 下午3.04.41.png" descr="屏幕快照 2019-07-03 下午3.04.4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368414" y="483943"/>
            <a:ext cx="3361185" cy="37813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asted-image.png" descr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5504" y="1975094"/>
            <a:ext cx="10753792" cy="5803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knight_tour.gif" descr="knight_tour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9319" y="390856"/>
            <a:ext cx="5181601" cy="5181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pasted-image.png" descr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43320" y="3707546"/>
            <a:ext cx="5582161" cy="56551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5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6" grpId="1"/>
      <p:bldP build="whole" bldLvl="1" animBg="1" rev="0" advAuto="0" spid="147" grpId="2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ModernPortfolio">
  <a:themeElements>
    <a:clrScheme name="ModernPortfolio">
      <a:dk1>
        <a:srgbClr val="000000"/>
      </a:dk1>
      <a:lt1>
        <a:srgbClr val="FFFFFF"/>
      </a:lt1>
      <a:dk2>
        <a:srgbClr val="5C5C5C"/>
      </a:dk2>
      <a:lt2>
        <a:srgbClr val="CBCBCB"/>
      </a:lt2>
      <a:accent1>
        <a:srgbClr val="557E8A"/>
      </a:accent1>
      <a:accent2>
        <a:srgbClr val="88885A"/>
      </a:accent2>
      <a:accent3>
        <a:srgbClr val="B29E85"/>
      </a:accent3>
      <a:accent4>
        <a:srgbClr val="BB7B52"/>
      </a:accent4>
      <a:accent5>
        <a:srgbClr val="CF7F66"/>
      </a:accent5>
      <a:accent6>
        <a:srgbClr val="62647B"/>
      </a:accent6>
      <a:hlink>
        <a:srgbClr val="0000FF"/>
      </a:hlink>
      <a:folHlink>
        <a:srgbClr val="FF00FF"/>
      </a:folHlink>
    </a:clrScheme>
    <a:fontScheme name="ModernPortfolio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ModernPortfol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12166"/>
            <a:lumOff val="-13042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ABABAB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ModernPortfolio">
  <a:themeElements>
    <a:clrScheme name="ModernPortfolio">
      <a:dk1>
        <a:srgbClr val="000000"/>
      </a:dk1>
      <a:lt1>
        <a:srgbClr val="FFFFFF"/>
      </a:lt1>
      <a:dk2>
        <a:srgbClr val="5C5C5C"/>
      </a:dk2>
      <a:lt2>
        <a:srgbClr val="CBCBCB"/>
      </a:lt2>
      <a:accent1>
        <a:srgbClr val="557E8A"/>
      </a:accent1>
      <a:accent2>
        <a:srgbClr val="88885A"/>
      </a:accent2>
      <a:accent3>
        <a:srgbClr val="B29E85"/>
      </a:accent3>
      <a:accent4>
        <a:srgbClr val="BB7B52"/>
      </a:accent4>
      <a:accent5>
        <a:srgbClr val="CF7F66"/>
      </a:accent5>
      <a:accent6>
        <a:srgbClr val="62647B"/>
      </a:accent6>
      <a:hlink>
        <a:srgbClr val="0000FF"/>
      </a:hlink>
      <a:folHlink>
        <a:srgbClr val="FF00FF"/>
      </a:folHlink>
    </a:clrScheme>
    <a:fontScheme name="ModernPortfolio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ModernPortfol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12166"/>
            <a:lumOff val="-13042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ABABAB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