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6.xml" ContentType="application/vnd.openxmlformats-officedocument.theme+xml"/>
  <Override PartName="/ppt/slideLayouts/slideLayout3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65" r:id="rId2"/>
    <p:sldMasterId id="2147483707" r:id="rId3"/>
    <p:sldMasterId id="2147483700" r:id="rId4"/>
    <p:sldMasterId id="2147483698" r:id="rId5"/>
    <p:sldMasterId id="2147483668" r:id="rId6"/>
    <p:sldMasterId id="2147483672" r:id="rId7"/>
  </p:sldMasterIdLst>
  <p:notesMasterIdLst>
    <p:notesMasterId r:id="rId68"/>
  </p:notesMasterIdLst>
  <p:handoutMasterIdLst>
    <p:handoutMasterId r:id="rId69"/>
  </p:handoutMasterIdLst>
  <p:sldIdLst>
    <p:sldId id="462" r:id="rId8"/>
    <p:sldId id="1880" r:id="rId9"/>
    <p:sldId id="1965" r:id="rId10"/>
    <p:sldId id="1910" r:id="rId11"/>
    <p:sldId id="1913" r:id="rId12"/>
    <p:sldId id="1702" r:id="rId13"/>
    <p:sldId id="1710" r:id="rId14"/>
    <p:sldId id="1859" r:id="rId15"/>
    <p:sldId id="1918" r:id="rId16"/>
    <p:sldId id="1920" r:id="rId17"/>
    <p:sldId id="1919" r:id="rId18"/>
    <p:sldId id="1921" r:id="rId19"/>
    <p:sldId id="1914" r:id="rId20"/>
    <p:sldId id="1922" r:id="rId21"/>
    <p:sldId id="1923" r:id="rId22"/>
    <p:sldId id="1924" r:id="rId23"/>
    <p:sldId id="1925" r:id="rId24"/>
    <p:sldId id="1926" r:id="rId25"/>
    <p:sldId id="1927" r:id="rId26"/>
    <p:sldId id="1928" r:id="rId27"/>
    <p:sldId id="1915" r:id="rId28"/>
    <p:sldId id="1929" r:id="rId29"/>
    <p:sldId id="1932" r:id="rId30"/>
    <p:sldId id="1966" r:id="rId31"/>
    <p:sldId id="1935" r:id="rId32"/>
    <p:sldId id="1930" r:id="rId33"/>
    <p:sldId id="1933" r:id="rId34"/>
    <p:sldId id="1937" r:id="rId35"/>
    <p:sldId id="1938" r:id="rId36"/>
    <p:sldId id="1939" r:id="rId37"/>
    <p:sldId id="1940" r:id="rId38"/>
    <p:sldId id="1941" r:id="rId39"/>
    <p:sldId id="1942" r:id="rId40"/>
    <p:sldId id="1943" r:id="rId41"/>
    <p:sldId id="1892" r:id="rId42"/>
    <p:sldId id="1945" r:id="rId43"/>
    <p:sldId id="1946" r:id="rId44"/>
    <p:sldId id="1947" r:id="rId45"/>
    <p:sldId id="1948" r:id="rId46"/>
    <p:sldId id="1949" r:id="rId47"/>
    <p:sldId id="1931" r:id="rId48"/>
    <p:sldId id="1934" r:id="rId49"/>
    <p:sldId id="1950" r:id="rId50"/>
    <p:sldId id="1951" r:id="rId51"/>
    <p:sldId id="1916" r:id="rId52"/>
    <p:sldId id="1953" r:id="rId53"/>
    <p:sldId id="1952" r:id="rId54"/>
    <p:sldId id="1955" r:id="rId55"/>
    <p:sldId id="1956" r:id="rId56"/>
    <p:sldId id="1917" r:id="rId57"/>
    <p:sldId id="1954" r:id="rId58"/>
    <p:sldId id="1959" r:id="rId59"/>
    <p:sldId id="1957" r:id="rId60"/>
    <p:sldId id="1960" r:id="rId61"/>
    <p:sldId id="1962" r:id="rId62"/>
    <p:sldId id="1963" r:id="rId63"/>
    <p:sldId id="1967" r:id="rId64"/>
    <p:sldId id="1958" r:id="rId65"/>
    <p:sldId id="1961" r:id="rId66"/>
    <p:sldId id="1704"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per" initials="s" lastIdx="1" clrIdx="0">
    <p:extLst>
      <p:ext uri="{19B8F6BF-5375-455C-9EA6-DF929625EA0E}">
        <p15:presenceInfo xmlns:p15="http://schemas.microsoft.com/office/powerpoint/2012/main" userId="sup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E4"/>
    <a:srgbClr val="A144A5"/>
    <a:srgbClr val="FF0000"/>
    <a:srgbClr val="92D050"/>
    <a:srgbClr val="C00000"/>
    <a:srgbClr val="D8EEC0"/>
    <a:srgbClr val="B37AB0"/>
    <a:srgbClr val="B475AD"/>
    <a:srgbClr val="D9F3D5"/>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16" autoAdjust="0"/>
    <p:restoredTop sz="92556" autoAdjust="0"/>
  </p:normalViewPr>
  <p:slideViewPr>
    <p:cSldViewPr snapToGrid="0">
      <p:cViewPr varScale="1">
        <p:scale>
          <a:sx n="81" d="100"/>
          <a:sy n="81" d="100"/>
        </p:scale>
        <p:origin x="100" y="40"/>
      </p:cViewPr>
      <p:guideLst/>
    </p:cSldViewPr>
  </p:slideViewPr>
  <p:notesTextViewPr>
    <p:cViewPr>
      <p:scale>
        <a:sx n="3" d="2"/>
        <a:sy n="3" d="2"/>
      </p:scale>
      <p:origin x="0" y="0"/>
    </p:cViewPr>
  </p:notesTextViewPr>
  <p:sorterViewPr>
    <p:cViewPr>
      <p:scale>
        <a:sx n="25" d="100"/>
        <a:sy n="25" d="100"/>
      </p:scale>
      <p:origin x="0" y="0"/>
    </p:cViewPr>
  </p:sorterViewPr>
  <p:notesViewPr>
    <p:cSldViewPr snapToGrid="0" showGuides="1">
      <p:cViewPr varScale="1">
        <p:scale>
          <a:sx n="51" d="100"/>
          <a:sy n="51" d="100"/>
        </p:scale>
        <p:origin x="2692" y="4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handoutMaster" Target="handoutMasters/handoutMaster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 Type="http://schemas.openxmlformats.org/officeDocument/2006/relationships/slideMaster" Target="slideMasters/slideMaster7.xml"/><Relationship Id="rId7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75BAB8F7-26C7-2345-A2F0-4C70E8EFA8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a:extLst>
              <a:ext uri="{FF2B5EF4-FFF2-40B4-BE49-F238E27FC236}">
                <a16:creationId xmlns:a16="http://schemas.microsoft.com/office/drawing/2014/main" id="{1EB0FE49-C86E-0B42-8C7E-921C60B5AA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93DFD10-C36A-A44C-AC52-E91D9A58CF7E}" type="datetimeFigureOut">
              <a:rPr kumimoji="1" lang="zh-CN" altLang="en-US" smtClean="0"/>
              <a:t>2023/3/4</a:t>
            </a:fld>
            <a:endParaRPr kumimoji="1" lang="zh-CN" altLang="en-US"/>
          </a:p>
        </p:txBody>
      </p:sp>
      <p:sp>
        <p:nvSpPr>
          <p:cNvPr id="4" name="页脚占位符 3">
            <a:extLst>
              <a:ext uri="{FF2B5EF4-FFF2-40B4-BE49-F238E27FC236}">
                <a16:creationId xmlns:a16="http://schemas.microsoft.com/office/drawing/2014/main" id="{9E928822-8127-CD43-9156-5BB443851D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灯片编号占位符 4">
            <a:extLst>
              <a:ext uri="{FF2B5EF4-FFF2-40B4-BE49-F238E27FC236}">
                <a16:creationId xmlns:a16="http://schemas.microsoft.com/office/drawing/2014/main" id="{4FC3EF7F-6078-7249-A167-F5C06879924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3F0B397-CD8F-1C4C-97BB-ADF18DDD1C00}" type="slidenum">
              <a:rPr kumimoji="1" lang="zh-CN" altLang="en-US" smtClean="0"/>
              <a:t>‹#›</a:t>
            </a:fld>
            <a:endParaRPr kumimoji="1" lang="zh-CN" altLang="en-US"/>
          </a:p>
        </p:txBody>
      </p:sp>
    </p:spTree>
    <p:extLst>
      <p:ext uri="{BB962C8B-B14F-4D97-AF65-F5344CB8AC3E}">
        <p14:creationId xmlns:p14="http://schemas.microsoft.com/office/powerpoint/2010/main" val="276265591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E7ACF5-0677-4CC5-89ED-AE83D3F5859D}" type="datetimeFigureOut">
              <a:rPr lang="zh-CN" altLang="en-US" smtClean="0"/>
              <a:t>2023/3/4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C63F50-FC71-46DD-9BDC-11F985EF414C}" type="slidenum">
              <a:rPr lang="zh-CN" altLang="en-US" smtClean="0"/>
              <a:t>‹#›</a:t>
            </a:fld>
            <a:endParaRPr lang="zh-CN" altLang="en-US"/>
          </a:p>
        </p:txBody>
      </p:sp>
    </p:spTree>
    <p:extLst>
      <p:ext uri="{BB962C8B-B14F-4D97-AF65-F5344CB8AC3E}">
        <p14:creationId xmlns:p14="http://schemas.microsoft.com/office/powerpoint/2010/main" val="308559489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版式2">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469F54-72BF-044A-89E7-CDAF75E947E3}"/>
              </a:ext>
            </a:extLst>
          </p:cNvPr>
          <p:cNvSpPr>
            <a:spLocks noGrp="1"/>
          </p:cNvSpPr>
          <p:nvPr>
            <p:ph type="title" hasCustomPrompt="1"/>
          </p:nvPr>
        </p:nvSpPr>
        <p:spPr>
          <a:xfrm>
            <a:off x="838200" y="2244725"/>
            <a:ext cx="10541000" cy="1158875"/>
          </a:xfrm>
          <a:prstGeom prst="rect">
            <a:avLst/>
          </a:prstGeom>
        </p:spPr>
        <p:txBody>
          <a:bodyPr anchor="ctr"/>
          <a:lstStyle>
            <a:lvl1pPr>
              <a:defRPr sz="7200" b="0" i="0">
                <a:solidFill>
                  <a:schemeClr val="tx1">
                    <a:lumMod val="85000"/>
                    <a:lumOff val="15000"/>
                  </a:schemeClr>
                </a:solidFill>
                <a:latin typeface="Alibaba PuHuiTi B" pitchFamily="18" charset="-122"/>
                <a:ea typeface="Alibaba PuHuiTi B" pitchFamily="18" charset="-122"/>
                <a:cs typeface="Alibaba PuHuiTi B" pitchFamily="18" charset="-122"/>
              </a:defRPr>
            </a:lvl1pPr>
          </a:lstStyle>
          <a:p>
            <a:r>
              <a:rPr kumimoji="1" lang="zh-CN" altLang="en-US" dirty="0"/>
              <a:t>主标题</a:t>
            </a:r>
          </a:p>
        </p:txBody>
      </p:sp>
      <p:sp>
        <p:nvSpPr>
          <p:cNvPr id="3" name="文本占位符 3">
            <a:extLst>
              <a:ext uri="{FF2B5EF4-FFF2-40B4-BE49-F238E27FC236}">
                <a16:creationId xmlns:a16="http://schemas.microsoft.com/office/drawing/2014/main" id="{FE68CD30-ECD6-A642-8C7F-BA42D1249DFD}"/>
              </a:ext>
            </a:extLst>
          </p:cNvPr>
          <p:cNvSpPr>
            <a:spLocks noGrp="1"/>
          </p:cNvSpPr>
          <p:nvPr>
            <p:ph type="body" sz="quarter" idx="10" hasCustomPrompt="1"/>
          </p:nvPr>
        </p:nvSpPr>
        <p:spPr>
          <a:xfrm>
            <a:off x="838200" y="3454401"/>
            <a:ext cx="10540999" cy="630237"/>
          </a:xfrm>
          <a:prstGeom prst="rect">
            <a:avLst/>
          </a:prstGeom>
        </p:spPr>
        <p:txBody>
          <a:bodyPr anchor="ctr"/>
          <a:lstStyle>
            <a:lvl1pPr algn="ctr">
              <a:buNone/>
              <a:defRPr sz="2400" b="0" i="0">
                <a:solidFill>
                  <a:schemeClr val="tx1">
                    <a:lumMod val="65000"/>
                    <a:lumOff val="35000"/>
                  </a:schemeClr>
                </a:solidFill>
                <a:latin typeface="Alibaba PuHuiTi R" pitchFamily="18" charset="-122"/>
                <a:ea typeface="Alibaba PuHuiTi R" pitchFamily="18" charset="-122"/>
                <a:cs typeface="Alibaba PuHuiTi R" pitchFamily="18" charset="-122"/>
              </a:defRPr>
            </a:lvl1pPr>
          </a:lstStyle>
          <a:p>
            <a:pPr lvl="0"/>
            <a:r>
              <a:rPr kumimoji="1" lang="zh-CN" altLang="en-US" dirty="0"/>
              <a:t>副标题内容，如若没有可以删除</a:t>
            </a:r>
          </a:p>
        </p:txBody>
      </p:sp>
    </p:spTree>
    <p:extLst>
      <p:ext uri="{BB962C8B-B14F-4D97-AF65-F5344CB8AC3E}">
        <p14:creationId xmlns:p14="http://schemas.microsoft.com/office/powerpoint/2010/main" val="5887210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二级标题+正文内容（数字编号）">
    <p:spTree>
      <p:nvGrpSpPr>
        <p:cNvPr id="1" name=""/>
        <p:cNvGrpSpPr/>
        <p:nvPr/>
      </p:nvGrpSpPr>
      <p:grpSpPr>
        <a:xfrm>
          <a:off x="0" y="0"/>
          <a:ext cx="0" cy="0"/>
          <a:chOff x="0" y="0"/>
          <a:chExt cx="0" cy="0"/>
        </a:xfrm>
      </p:grpSpPr>
      <p:sp>
        <p:nvSpPr>
          <p:cNvPr id="4" name="文本占位符 11">
            <a:extLst>
              <a:ext uri="{FF2B5EF4-FFF2-40B4-BE49-F238E27FC236}">
                <a16:creationId xmlns:a16="http://schemas.microsoft.com/office/drawing/2014/main" id="{052D8D2A-DC76-4246-B7A3-897EC5980424}"/>
              </a:ext>
            </a:extLst>
          </p:cNvPr>
          <p:cNvSpPr>
            <a:spLocks noGrp="1"/>
          </p:cNvSpPr>
          <p:nvPr>
            <p:ph type="body" sz="quarter" idx="11" hasCustomPrompt="1"/>
          </p:nvPr>
        </p:nvSpPr>
        <p:spPr>
          <a:xfrm>
            <a:off x="710879" y="1646133"/>
            <a:ext cx="10719120" cy="4219575"/>
          </a:xfrm>
          <a:prstGeom prst="rect">
            <a:avLst/>
          </a:prstGeom>
        </p:spPr>
        <p:txBody>
          <a:bodyPr/>
          <a:lstStyle>
            <a:lvl1pPr marL="360000" indent="-360000">
              <a:lnSpc>
                <a:spcPct val="150000"/>
              </a:lnSpc>
              <a:buClr>
                <a:srgbClr val="404040"/>
              </a:buClr>
              <a:buSzPct val="85000"/>
              <a:buFont typeface="+mj-lt"/>
              <a:buAutoNum type="arabicPeriod"/>
              <a:tabLst/>
              <a:def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20000" indent="-360000">
              <a:lnSpc>
                <a:spcPct val="150000"/>
              </a:lnSpc>
              <a:buFont typeface="+mj-lt"/>
              <a:buAutoNum type="arabicPeriod"/>
              <a:tabLst/>
              <a:defRPr lang="en-US" altLang="zh-CN" sz="1400" b="0" i="0" dirty="0">
                <a:latin typeface="Alibaba PuHuiTi R" pitchFamily="18" charset="-122"/>
                <a:ea typeface="Alibaba PuHuiTi R" pitchFamily="18" charset="-122"/>
                <a:cs typeface="Alibaba PuHuiTi R" pitchFamily="18" charset="-122"/>
              </a:defRPr>
            </a:lvl2pPr>
            <a:lvl3pPr marL="1079500" indent="-358775">
              <a:lnSpc>
                <a:spcPct val="150000"/>
              </a:lnSpc>
              <a:buFont typeface="+mj-ea"/>
              <a:buAutoNum type="circleNumDbPlain"/>
              <a:tabLst/>
              <a:defRPr lang="zh-CN" altLang="en-US" sz="1400" b="0" i="0" dirty="0"/>
            </a:lvl3pPr>
          </a:lstStyle>
          <a:p>
            <a:pPr marL="0" lvl="0" indent="0">
              <a:lnSpc>
                <a:spcPct val="150000"/>
              </a:lnSpc>
              <a:buNone/>
            </a:pPr>
            <a:r>
              <a:rPr lang="zh-CN" altLang="en-US" dirty="0"/>
              <a:t>此处以罗列的方式表达</a:t>
            </a:r>
            <a:r>
              <a:rPr lang="en-US" altLang="zh-CN" dirty="0"/>
              <a:t>XXX</a:t>
            </a:r>
            <a:r>
              <a:rPr lang="zh-CN" altLang="en-US" dirty="0"/>
              <a:t>技术特性</a:t>
            </a:r>
            <a:r>
              <a:rPr lang="en-US" altLang="zh-CN" dirty="0"/>
              <a:t>/</a:t>
            </a:r>
            <a:r>
              <a:rPr lang="zh-CN" altLang="en-US" dirty="0"/>
              <a:t>要点等</a:t>
            </a:r>
            <a:endParaRPr lang="en-US" altLang="zh-CN" dirty="0"/>
          </a:p>
          <a:p>
            <a:pPr lvl="1"/>
            <a:r>
              <a:rPr lang="zh-CN" altLang="en-US" dirty="0"/>
              <a:t>技术特性</a:t>
            </a:r>
            <a:r>
              <a:rPr lang="en-US" altLang="zh-CN" dirty="0"/>
              <a:t>1</a:t>
            </a:r>
          </a:p>
          <a:p>
            <a:pPr lvl="1"/>
            <a:r>
              <a:rPr lang="zh-CN" altLang="en-US" dirty="0"/>
              <a:t>技术特性</a:t>
            </a:r>
            <a:r>
              <a:rPr lang="en-US" altLang="zh-CN" dirty="0"/>
              <a:t>2</a:t>
            </a:r>
          </a:p>
          <a:p>
            <a:pPr lvl="2"/>
            <a:r>
              <a:rPr lang="zh-CN" altLang="en-US" dirty="0"/>
              <a:t>要点</a:t>
            </a:r>
            <a:r>
              <a:rPr lang="en-US" altLang="zh-CN" dirty="0"/>
              <a:t>1</a:t>
            </a:r>
          </a:p>
          <a:p>
            <a:pPr lvl="2"/>
            <a:r>
              <a:rPr lang="zh-CN" altLang="en-US" dirty="0"/>
              <a:t>要点</a:t>
            </a:r>
            <a:r>
              <a:rPr lang="en-US" altLang="zh-CN" dirty="0"/>
              <a:t>2</a:t>
            </a:r>
            <a:endParaRPr lang="zh-CN" altLang="en-US" dirty="0"/>
          </a:p>
        </p:txBody>
      </p:sp>
      <p:sp>
        <p:nvSpPr>
          <p:cNvPr id="5" name="标题 1">
            <a:extLst>
              <a:ext uri="{FF2B5EF4-FFF2-40B4-BE49-F238E27FC236}">
                <a16:creationId xmlns:a16="http://schemas.microsoft.com/office/drawing/2014/main" id="{64C54839-92D5-0E4E-B9C2-203FF53C3229}"/>
              </a:ext>
            </a:extLst>
          </p:cNvPr>
          <p:cNvSpPr>
            <a:spLocks noGrp="1"/>
          </p:cNvSpPr>
          <p:nvPr>
            <p:ph type="title" hasCustomPrompt="1"/>
          </p:nvPr>
        </p:nvSpPr>
        <p:spPr>
          <a:xfrm>
            <a:off x="710880" y="234029"/>
            <a:ext cx="8771021" cy="517190"/>
          </a:xfrm>
          <a:prstGeom prst="rect">
            <a:avLst/>
          </a:prstGeom>
        </p:spPr>
        <p:txBody>
          <a:bodyPr anchor="ctr" anchorCtr="0"/>
          <a:lstStyle>
            <a:lvl1pPr>
              <a:defRPr lang="zh-CN" altLang="en-US" sz="2400" i="0" dirty="0">
                <a:solidFill>
                  <a:schemeClr val="tx1">
                    <a:lumMod val="65000"/>
                    <a:lumOff val="35000"/>
                  </a:schemeClr>
                </a:solidFill>
                <a:latin typeface="Alibaba PuHuiTi B" pitchFamily="18" charset="-122"/>
                <a:ea typeface="Alibaba PuHuiTi B" pitchFamily="18" charset="-122"/>
                <a:cs typeface="Alibaba PuHuiTi B" pitchFamily="18" charset="-122"/>
              </a:defRPr>
            </a:lvl1pPr>
          </a:lstStyle>
          <a:p>
            <a:pPr lvl="0"/>
            <a:r>
              <a:rPr lang="zh-CN" altLang="en-US" dirty="0"/>
              <a:t>正文一级标题</a:t>
            </a:r>
            <a:r>
              <a:rPr lang="en-US" altLang="zh-CN" dirty="0"/>
              <a:t>-</a:t>
            </a:r>
            <a:r>
              <a:rPr lang="zh-CN" altLang="en-US" dirty="0"/>
              <a:t>阿里巴巴普惠体</a:t>
            </a:r>
            <a:r>
              <a:rPr lang="en-US" altLang="zh-CN" dirty="0"/>
              <a:t>24</a:t>
            </a:r>
            <a:r>
              <a:rPr lang="zh-CN" altLang="en-US" dirty="0"/>
              <a:t>号</a:t>
            </a:r>
          </a:p>
        </p:txBody>
      </p:sp>
      <p:sp>
        <p:nvSpPr>
          <p:cNvPr id="6" name="文本占位符 9">
            <a:extLst>
              <a:ext uri="{FF2B5EF4-FFF2-40B4-BE49-F238E27FC236}">
                <a16:creationId xmlns:a16="http://schemas.microsoft.com/office/drawing/2014/main" id="{E5CC542A-FF04-5243-BA82-1AC7B0A112E0}"/>
              </a:ext>
            </a:extLst>
          </p:cNvPr>
          <p:cNvSpPr>
            <a:spLocks noGrp="1"/>
          </p:cNvSpPr>
          <p:nvPr>
            <p:ph type="body" sz="quarter" idx="10" hasCustomPrompt="1"/>
          </p:nvPr>
        </p:nvSpPr>
        <p:spPr>
          <a:xfrm>
            <a:off x="710881" y="940081"/>
            <a:ext cx="10719120" cy="517190"/>
          </a:xfrm>
          <a:prstGeom prst="rect">
            <a:avLst/>
          </a:prstGeom>
        </p:spPr>
        <p:txBody>
          <a:bodyPr anchor="ctr" anchorCtr="0"/>
          <a:lstStyle>
            <a:lvl1pPr marL="0" indent="0">
              <a:buNone/>
              <a:defRPr sz="1800" b="1">
                <a:solidFill>
                  <a:srgbClr val="404040"/>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正文二级标题</a:t>
            </a:r>
            <a:r>
              <a:rPr lang="en-US" altLang="zh-CN" dirty="0"/>
              <a:t>-</a:t>
            </a:r>
            <a:r>
              <a:rPr lang="zh-CN" altLang="en-US" dirty="0"/>
              <a:t>阿里巴巴普惠体</a:t>
            </a:r>
            <a:r>
              <a:rPr lang="en-US" altLang="zh-CN" dirty="0"/>
              <a:t>18</a:t>
            </a:r>
            <a:r>
              <a:rPr lang="zh-CN" altLang="en-US" dirty="0"/>
              <a:t>号</a:t>
            </a:r>
          </a:p>
        </p:txBody>
      </p:sp>
    </p:spTree>
    <p:extLst>
      <p:ext uri="{BB962C8B-B14F-4D97-AF65-F5344CB8AC3E}">
        <p14:creationId xmlns:p14="http://schemas.microsoft.com/office/powerpoint/2010/main" val="334024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章节页版式（一级标题）">
    <p:spTree>
      <p:nvGrpSpPr>
        <p:cNvPr id="1" name=""/>
        <p:cNvGrpSpPr/>
        <p:nvPr/>
      </p:nvGrpSpPr>
      <p:grpSpPr>
        <a:xfrm>
          <a:off x="0" y="0"/>
          <a:ext cx="0" cy="0"/>
          <a:chOff x="0" y="0"/>
          <a:chExt cx="0" cy="0"/>
        </a:xfrm>
      </p:grpSpPr>
      <p:sp>
        <p:nvSpPr>
          <p:cNvPr id="12" name="标题 11">
            <a:extLst>
              <a:ext uri="{FF2B5EF4-FFF2-40B4-BE49-F238E27FC236}">
                <a16:creationId xmlns:a16="http://schemas.microsoft.com/office/drawing/2014/main" id="{ED1003EB-0D97-5849-AC50-BFB3EDAA3B2B}"/>
              </a:ext>
            </a:extLst>
          </p:cNvPr>
          <p:cNvSpPr>
            <a:spLocks noGrp="1"/>
          </p:cNvSpPr>
          <p:nvPr>
            <p:ph type="title" hasCustomPrompt="1"/>
          </p:nvPr>
        </p:nvSpPr>
        <p:spPr>
          <a:xfrm>
            <a:off x="5232400" y="2766218"/>
            <a:ext cx="6654800" cy="1325563"/>
          </a:xfrm>
          <a:prstGeom prst="rect">
            <a:avLst/>
          </a:prstGeom>
        </p:spPr>
        <p:txBody>
          <a:bodyPr/>
          <a:lstStyle>
            <a:lvl1pPr>
              <a:defRPr sz="3200" b="0" i="0">
                <a:solidFill>
                  <a:schemeClr val="tx1">
                    <a:lumMod val="85000"/>
                    <a:lumOff val="15000"/>
                  </a:schemeClr>
                </a:solidFill>
                <a:latin typeface="Alibaba PuHuiTi B" pitchFamily="18" charset="-122"/>
                <a:ea typeface="Alibaba PuHuiTi B" pitchFamily="18" charset="-122"/>
                <a:cs typeface="Alibaba PuHuiTi B" pitchFamily="18" charset="-122"/>
              </a:defRPr>
            </a:lvl1pPr>
          </a:lstStyle>
          <a:p>
            <a:r>
              <a:rPr kumimoji="1" lang="zh-CN" altLang="en-US" dirty="0"/>
              <a:t>章节标题，右侧章节数字需自行设置</a:t>
            </a:r>
          </a:p>
        </p:txBody>
      </p:sp>
      <p:sp>
        <p:nvSpPr>
          <p:cNvPr id="14" name="文本占位符 13">
            <a:extLst>
              <a:ext uri="{FF2B5EF4-FFF2-40B4-BE49-F238E27FC236}">
                <a16:creationId xmlns:a16="http://schemas.microsoft.com/office/drawing/2014/main" id="{0C8E5D29-3E75-FC46-80C9-2080D9268EBF}"/>
              </a:ext>
            </a:extLst>
          </p:cNvPr>
          <p:cNvSpPr>
            <a:spLocks noGrp="1"/>
          </p:cNvSpPr>
          <p:nvPr>
            <p:ph type="body" sz="quarter" idx="10" hasCustomPrompt="1"/>
          </p:nvPr>
        </p:nvSpPr>
        <p:spPr>
          <a:xfrm>
            <a:off x="3881755" y="2468880"/>
            <a:ext cx="1127125" cy="1148080"/>
          </a:xfrm>
          <a:prstGeom prst="rect">
            <a:avLst/>
          </a:prstGeom>
        </p:spPr>
        <p:txBody>
          <a:bodyPr anchor="ctr"/>
          <a:lstStyle>
            <a:lvl1pPr algn="ctr">
              <a:buNone/>
              <a:defRPr sz="4000" b="1" i="0">
                <a:solidFill>
                  <a:srgbClr val="FFFFFF"/>
                </a:solidFill>
                <a:latin typeface="Alibaba PuHuiTi B" pitchFamily="18" charset="-122"/>
                <a:ea typeface="Alibaba PuHuiTi B" pitchFamily="18" charset="-122"/>
                <a:cs typeface="Alibaba PuHuiTi B" pitchFamily="18" charset="-122"/>
              </a:defRPr>
            </a:lvl1pPr>
            <a:lvl2pPr>
              <a:buNone/>
              <a:defRPr/>
            </a:lvl2pPr>
            <a:lvl3pPr>
              <a:buNone/>
              <a:defRPr/>
            </a:lvl3pPr>
            <a:lvl4pPr>
              <a:buNone/>
              <a:defRPr/>
            </a:lvl4pPr>
            <a:lvl5pPr>
              <a:buNone/>
              <a:defRPr/>
            </a:lvl5pPr>
          </a:lstStyle>
          <a:p>
            <a:pPr lvl="0"/>
            <a:r>
              <a:rPr kumimoji="1" lang="zh-CN" altLang="en-US" dirty="0"/>
              <a:t>章</a:t>
            </a:r>
          </a:p>
        </p:txBody>
      </p:sp>
    </p:spTree>
    <p:extLst>
      <p:ext uri="{BB962C8B-B14F-4D97-AF65-F5344CB8AC3E}">
        <p14:creationId xmlns:p14="http://schemas.microsoft.com/office/powerpoint/2010/main" val="3315334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二级标题+正文内容（无编号）">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6C2551-88ED-4239-96A2-7F3C49A205FD}"/>
              </a:ext>
            </a:extLst>
          </p:cNvPr>
          <p:cNvSpPr>
            <a:spLocks noGrp="1"/>
          </p:cNvSpPr>
          <p:nvPr>
            <p:ph type="title" hasCustomPrompt="1"/>
          </p:nvPr>
        </p:nvSpPr>
        <p:spPr>
          <a:xfrm>
            <a:off x="710880" y="1002232"/>
            <a:ext cx="10698800"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
        <p:nvSpPr>
          <p:cNvPr id="12" name="文本占位符 11">
            <a:extLst>
              <a:ext uri="{FF2B5EF4-FFF2-40B4-BE49-F238E27FC236}">
                <a16:creationId xmlns:a16="http://schemas.microsoft.com/office/drawing/2014/main" id="{0F12D90F-BB49-421D-A9D1-C25C2A378E5A}"/>
              </a:ext>
            </a:extLst>
          </p:cNvPr>
          <p:cNvSpPr>
            <a:spLocks noGrp="1"/>
          </p:cNvSpPr>
          <p:nvPr>
            <p:ph type="body" sz="quarter" idx="11" hasCustomPrompt="1"/>
          </p:nvPr>
        </p:nvSpPr>
        <p:spPr>
          <a:xfrm>
            <a:off x="710880" y="1624204"/>
            <a:ext cx="10698800" cy="3861223"/>
          </a:xfrm>
          <a:prstGeom prst="rect">
            <a:avLst/>
          </a:prstGeom>
        </p:spPr>
        <p:txBody>
          <a:bodyPr/>
          <a:lstStyle>
            <a:lvl1pPr marL="0" indent="0">
              <a:lnSpc>
                <a:spcPct val="150000"/>
              </a:lnSpc>
              <a:buNone/>
              <a:defRPr sz="16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此为正文内容，字体不可改，阿里巴巴普惠体</a:t>
            </a:r>
            <a:r>
              <a:rPr lang="en-US" altLang="zh-CN" dirty="0"/>
              <a:t>16</a:t>
            </a:r>
            <a:r>
              <a:rPr lang="zh-CN" altLang="en-US" dirty="0"/>
              <a:t>号</a:t>
            </a:r>
            <a:endParaRPr lang="en-US" altLang="zh-CN" dirty="0"/>
          </a:p>
          <a:p>
            <a:pPr lvl="0"/>
            <a:r>
              <a:rPr lang="zh-CN" altLang="en-US" dirty="0"/>
              <a:t>建议不超过三行，以图文并茂的方式讲解知识</a:t>
            </a:r>
          </a:p>
        </p:txBody>
      </p:sp>
    </p:spTree>
    <p:extLst>
      <p:ext uri="{BB962C8B-B14F-4D97-AF65-F5344CB8AC3E}">
        <p14:creationId xmlns:p14="http://schemas.microsoft.com/office/powerpoint/2010/main" val="1888985133"/>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二级标题+正文内容（项目符号）">
    <p:spTree>
      <p:nvGrpSpPr>
        <p:cNvPr id="1" name=""/>
        <p:cNvGrpSpPr/>
        <p:nvPr/>
      </p:nvGrpSpPr>
      <p:grpSpPr>
        <a:xfrm>
          <a:off x="0" y="0"/>
          <a:ext cx="0" cy="0"/>
          <a:chOff x="0" y="0"/>
          <a:chExt cx="0" cy="0"/>
        </a:xfrm>
      </p:grpSpPr>
      <p:sp>
        <p:nvSpPr>
          <p:cNvPr id="4" name="文本占位符 11">
            <a:extLst>
              <a:ext uri="{FF2B5EF4-FFF2-40B4-BE49-F238E27FC236}">
                <a16:creationId xmlns:a16="http://schemas.microsoft.com/office/drawing/2014/main" id="{052D8D2A-DC76-4246-B7A3-897EC5980424}"/>
              </a:ext>
            </a:extLst>
          </p:cNvPr>
          <p:cNvSpPr>
            <a:spLocks noGrp="1"/>
          </p:cNvSpPr>
          <p:nvPr>
            <p:ph type="body" sz="quarter" idx="11" hasCustomPrompt="1"/>
          </p:nvPr>
        </p:nvSpPr>
        <p:spPr>
          <a:xfrm>
            <a:off x="710881" y="1590102"/>
            <a:ext cx="10749598" cy="3850540"/>
          </a:xfrm>
          <a:prstGeom prst="rect">
            <a:avLst/>
          </a:prstGeom>
        </p:spPr>
        <p:txBody>
          <a:bodyPr/>
          <a:lstStyle>
            <a:lvl1pPr marL="360000" indent="-360000">
              <a:lnSpc>
                <a:spcPct val="150000"/>
              </a:lnSpc>
              <a:buClr>
                <a:srgbClr val="404040"/>
              </a:buClr>
              <a:buSzPct val="85000"/>
              <a:buFont typeface="Wingdings" pitchFamily="2" charset="2"/>
              <a:buChar char="l"/>
              <a:tabLst/>
              <a:defRPr lang="en-US" altLang="zh-CN" sz="1600" b="0" i="0" dirty="0">
                <a:solidFill>
                  <a:schemeClr val="tx1">
                    <a:lumMod val="85000"/>
                    <a:lumOff val="15000"/>
                  </a:schemeClr>
                </a:solidFill>
                <a:latin typeface="Alibaba PuHuiTi R" pitchFamily="18" charset="-122"/>
                <a:ea typeface="Alibaba PuHuiTi R" pitchFamily="18" charset="-122"/>
                <a:cs typeface="Alibaba PuHuiTi R" pitchFamily="18" charset="-122"/>
              </a:defRPr>
            </a:lvl1pPr>
            <a:lvl2pPr marL="719138" indent="-358775">
              <a:lnSpc>
                <a:spcPct val="150000"/>
              </a:lnSpc>
              <a:buFont typeface="Wingdings" pitchFamily="2" charset="2"/>
              <a:buChar char="l"/>
              <a:tabLst/>
              <a:defRPr lang="en-US" altLang="zh-CN" sz="1400" b="0" i="0" dirty="0">
                <a:latin typeface="Alibaba PuHuiTi R" pitchFamily="18" charset="-122"/>
                <a:ea typeface="Alibaba PuHuiTi R" pitchFamily="18" charset="-122"/>
                <a:cs typeface="Alibaba PuHuiTi R" pitchFamily="18" charset="-122"/>
              </a:defRPr>
            </a:lvl2pPr>
            <a:lvl3pPr marL="1079500" indent="-358775">
              <a:lnSpc>
                <a:spcPct val="150000"/>
              </a:lnSpc>
              <a:buFont typeface="Arial" panose="020B0604020202020204" pitchFamily="34" charset="0"/>
              <a:buChar char="•"/>
              <a:tabLst/>
              <a:defRPr lang="zh-CN" altLang="en-US" sz="1400" b="0" i="0" dirty="0"/>
            </a:lvl3pPr>
          </a:lstStyle>
          <a:p>
            <a:pPr marL="0" lvl="0" indent="0">
              <a:lnSpc>
                <a:spcPct val="150000"/>
              </a:lnSpc>
              <a:buNone/>
            </a:pPr>
            <a:r>
              <a:rPr lang="zh-CN" altLang="en-US" dirty="0"/>
              <a:t>此处以罗列的方式表达</a:t>
            </a:r>
            <a:r>
              <a:rPr lang="en-US" altLang="zh-CN" dirty="0"/>
              <a:t>XXX</a:t>
            </a:r>
            <a:r>
              <a:rPr lang="zh-CN" altLang="en-US" dirty="0"/>
              <a:t>技术特性</a:t>
            </a:r>
            <a:r>
              <a:rPr lang="en-US" altLang="zh-CN" dirty="0"/>
              <a:t>/</a:t>
            </a:r>
            <a:r>
              <a:rPr lang="zh-CN" altLang="en-US" dirty="0"/>
              <a:t>要点等</a:t>
            </a:r>
            <a:endParaRPr lang="en-US" altLang="zh-CN" dirty="0"/>
          </a:p>
          <a:p>
            <a:pPr lvl="1"/>
            <a:r>
              <a:rPr lang="zh-CN" altLang="en-US" dirty="0"/>
              <a:t>技术特性</a:t>
            </a:r>
            <a:r>
              <a:rPr lang="en-US" altLang="zh-CN" dirty="0"/>
              <a:t>1</a:t>
            </a:r>
          </a:p>
          <a:p>
            <a:pPr lvl="1"/>
            <a:r>
              <a:rPr lang="zh-CN" altLang="en-US" dirty="0"/>
              <a:t>技术特性</a:t>
            </a:r>
            <a:r>
              <a:rPr lang="en-US" altLang="zh-CN" dirty="0"/>
              <a:t>2</a:t>
            </a:r>
          </a:p>
          <a:p>
            <a:pPr lvl="2"/>
            <a:r>
              <a:rPr lang="zh-CN" altLang="en-US" dirty="0"/>
              <a:t>要点</a:t>
            </a:r>
            <a:r>
              <a:rPr lang="en-US" altLang="zh-CN" dirty="0"/>
              <a:t>1</a:t>
            </a:r>
          </a:p>
          <a:p>
            <a:pPr lvl="2"/>
            <a:r>
              <a:rPr lang="zh-CN" altLang="en-US" dirty="0"/>
              <a:t>要点</a:t>
            </a:r>
            <a:r>
              <a:rPr lang="en-US" altLang="zh-CN" dirty="0"/>
              <a:t>2</a:t>
            </a:r>
            <a:endParaRPr lang="zh-CN" altLang="en-US" dirty="0"/>
          </a:p>
        </p:txBody>
      </p:sp>
      <p:sp>
        <p:nvSpPr>
          <p:cNvPr id="5" name="标题 1">
            <a:extLst>
              <a:ext uri="{FF2B5EF4-FFF2-40B4-BE49-F238E27FC236}">
                <a16:creationId xmlns:a16="http://schemas.microsoft.com/office/drawing/2014/main" id="{49FCFB1A-E1EE-3245-9778-ABB7ACB14FA5}"/>
              </a:ext>
            </a:extLst>
          </p:cNvPr>
          <p:cNvSpPr>
            <a:spLocks noGrp="1"/>
          </p:cNvSpPr>
          <p:nvPr>
            <p:ph type="title" hasCustomPrompt="1"/>
          </p:nvPr>
        </p:nvSpPr>
        <p:spPr>
          <a:xfrm>
            <a:off x="710880" y="1002119"/>
            <a:ext cx="10749599"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Tree>
    <p:extLst>
      <p:ext uri="{BB962C8B-B14F-4D97-AF65-F5344CB8AC3E}">
        <p14:creationId xmlns:p14="http://schemas.microsoft.com/office/powerpoint/2010/main" val="1639914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二级标题+正文内容（数字编号）">
    <p:spTree>
      <p:nvGrpSpPr>
        <p:cNvPr id="1" name=""/>
        <p:cNvGrpSpPr/>
        <p:nvPr/>
      </p:nvGrpSpPr>
      <p:grpSpPr>
        <a:xfrm>
          <a:off x="0" y="0"/>
          <a:ext cx="0" cy="0"/>
          <a:chOff x="0" y="0"/>
          <a:chExt cx="0" cy="0"/>
        </a:xfrm>
      </p:grpSpPr>
      <p:sp>
        <p:nvSpPr>
          <p:cNvPr id="4" name="文本占位符 11">
            <a:extLst>
              <a:ext uri="{FF2B5EF4-FFF2-40B4-BE49-F238E27FC236}">
                <a16:creationId xmlns:a16="http://schemas.microsoft.com/office/drawing/2014/main" id="{052D8D2A-DC76-4246-B7A3-897EC5980424}"/>
              </a:ext>
            </a:extLst>
          </p:cNvPr>
          <p:cNvSpPr>
            <a:spLocks noGrp="1"/>
          </p:cNvSpPr>
          <p:nvPr>
            <p:ph type="body" sz="quarter" idx="11" hasCustomPrompt="1"/>
          </p:nvPr>
        </p:nvSpPr>
        <p:spPr>
          <a:xfrm>
            <a:off x="710879" y="1603185"/>
            <a:ext cx="10719120" cy="3819718"/>
          </a:xfrm>
          <a:prstGeom prst="rect">
            <a:avLst/>
          </a:prstGeom>
        </p:spPr>
        <p:txBody>
          <a:bodyPr/>
          <a:lstStyle>
            <a:lvl1pPr marL="360000" indent="-360000">
              <a:lnSpc>
                <a:spcPct val="150000"/>
              </a:lnSpc>
              <a:buClr>
                <a:srgbClr val="404040"/>
              </a:buClr>
              <a:buSzPct val="85000"/>
              <a:buFont typeface="+mj-lt"/>
              <a:buAutoNum type="arabicPeriod"/>
              <a:tabLst/>
              <a:def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20000" indent="-360000">
              <a:lnSpc>
                <a:spcPct val="150000"/>
              </a:lnSpc>
              <a:buFont typeface="+mj-lt"/>
              <a:buAutoNum type="arabicPeriod"/>
              <a:tabLst/>
              <a:defRPr lang="en-US" altLang="zh-CN" sz="1400" b="0" i="0" dirty="0">
                <a:latin typeface="Alibaba PuHuiTi R" pitchFamily="18" charset="-122"/>
                <a:ea typeface="Alibaba PuHuiTi R" pitchFamily="18" charset="-122"/>
                <a:cs typeface="Alibaba PuHuiTi R" pitchFamily="18" charset="-122"/>
              </a:defRPr>
            </a:lvl2pPr>
            <a:lvl3pPr marL="1079500" indent="-358775">
              <a:lnSpc>
                <a:spcPct val="150000"/>
              </a:lnSpc>
              <a:buFont typeface="+mj-ea"/>
              <a:buAutoNum type="circleNumDbPlain"/>
              <a:tabLst/>
              <a:defRPr lang="zh-CN" altLang="en-US" sz="1400" b="0" i="0" dirty="0"/>
            </a:lvl3pPr>
          </a:lstStyle>
          <a:p>
            <a:pPr marL="0" lvl="0" indent="0">
              <a:lnSpc>
                <a:spcPct val="150000"/>
              </a:lnSpc>
              <a:buNone/>
            </a:pPr>
            <a:r>
              <a:rPr lang="zh-CN" altLang="en-US" dirty="0"/>
              <a:t>此处以罗列的方式表达</a:t>
            </a:r>
            <a:r>
              <a:rPr lang="en-US" altLang="zh-CN" dirty="0"/>
              <a:t>XXX</a:t>
            </a:r>
            <a:r>
              <a:rPr lang="zh-CN" altLang="en-US" dirty="0"/>
              <a:t>技术特性</a:t>
            </a:r>
            <a:r>
              <a:rPr lang="en-US" altLang="zh-CN" dirty="0"/>
              <a:t>/</a:t>
            </a:r>
            <a:r>
              <a:rPr lang="zh-CN" altLang="en-US" dirty="0"/>
              <a:t>要点等</a:t>
            </a:r>
            <a:endParaRPr lang="en-US" altLang="zh-CN" dirty="0"/>
          </a:p>
          <a:p>
            <a:pPr lvl="1"/>
            <a:r>
              <a:rPr lang="zh-CN" altLang="en-US" dirty="0"/>
              <a:t>技术特性</a:t>
            </a:r>
            <a:r>
              <a:rPr lang="en-US" altLang="zh-CN" dirty="0"/>
              <a:t>1</a:t>
            </a:r>
          </a:p>
          <a:p>
            <a:pPr lvl="1"/>
            <a:r>
              <a:rPr lang="zh-CN" altLang="en-US" dirty="0"/>
              <a:t>技术特性</a:t>
            </a:r>
            <a:r>
              <a:rPr lang="en-US" altLang="zh-CN" dirty="0"/>
              <a:t>2</a:t>
            </a:r>
          </a:p>
          <a:p>
            <a:pPr lvl="2"/>
            <a:r>
              <a:rPr lang="zh-CN" altLang="en-US" dirty="0"/>
              <a:t>要点</a:t>
            </a:r>
            <a:r>
              <a:rPr lang="en-US" altLang="zh-CN" dirty="0"/>
              <a:t>1</a:t>
            </a:r>
          </a:p>
          <a:p>
            <a:pPr lvl="2"/>
            <a:r>
              <a:rPr lang="zh-CN" altLang="en-US" dirty="0"/>
              <a:t>要点</a:t>
            </a:r>
            <a:r>
              <a:rPr lang="en-US" altLang="zh-CN" dirty="0"/>
              <a:t>2</a:t>
            </a:r>
            <a:endParaRPr lang="zh-CN" altLang="en-US" dirty="0"/>
          </a:p>
        </p:txBody>
      </p:sp>
      <p:sp>
        <p:nvSpPr>
          <p:cNvPr id="5" name="标题 1">
            <a:extLst>
              <a:ext uri="{FF2B5EF4-FFF2-40B4-BE49-F238E27FC236}">
                <a16:creationId xmlns:a16="http://schemas.microsoft.com/office/drawing/2014/main" id="{64C54839-92D5-0E4E-B9C2-203FF53C3229}"/>
              </a:ext>
            </a:extLst>
          </p:cNvPr>
          <p:cNvSpPr>
            <a:spLocks noGrp="1"/>
          </p:cNvSpPr>
          <p:nvPr>
            <p:ph type="title" hasCustomPrompt="1"/>
          </p:nvPr>
        </p:nvSpPr>
        <p:spPr>
          <a:xfrm>
            <a:off x="710880" y="1002233"/>
            <a:ext cx="10719119"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Tree>
    <p:extLst>
      <p:ext uri="{BB962C8B-B14F-4D97-AF65-F5344CB8AC3E}">
        <p14:creationId xmlns:p14="http://schemas.microsoft.com/office/powerpoint/2010/main" val="286276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二级标题">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4D92416-D30F-8049-AD27-C955EC07F253}"/>
              </a:ext>
            </a:extLst>
          </p:cNvPr>
          <p:cNvSpPr>
            <a:spLocks noGrp="1"/>
          </p:cNvSpPr>
          <p:nvPr>
            <p:ph type="title" hasCustomPrompt="1"/>
          </p:nvPr>
        </p:nvSpPr>
        <p:spPr>
          <a:xfrm>
            <a:off x="710880" y="1002232"/>
            <a:ext cx="10748056"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
        <p:nvSpPr>
          <p:cNvPr id="6" name="文本占位符 11">
            <a:extLst>
              <a:ext uri="{FF2B5EF4-FFF2-40B4-BE49-F238E27FC236}">
                <a16:creationId xmlns:a16="http://schemas.microsoft.com/office/drawing/2014/main" id="{D8BA1B0F-468D-0446-AB7E-B23A83414DF2}"/>
              </a:ext>
            </a:extLst>
          </p:cNvPr>
          <p:cNvSpPr>
            <a:spLocks noGrp="1"/>
          </p:cNvSpPr>
          <p:nvPr>
            <p:ph type="body" sz="quarter" idx="11" hasCustomPrompt="1"/>
          </p:nvPr>
        </p:nvSpPr>
        <p:spPr>
          <a:xfrm>
            <a:off x="710880" y="1628517"/>
            <a:ext cx="10748057" cy="3922461"/>
          </a:xfrm>
          <a:prstGeom prst="rect">
            <a:avLst/>
          </a:prstGeom>
        </p:spPr>
        <p:txBody>
          <a:bodyPr/>
          <a:lstStyle>
            <a:lvl1pPr marL="360000" indent="-360000">
              <a:lnSpc>
                <a:spcPct val="150000"/>
              </a:lnSpc>
              <a:buClr>
                <a:srgbClr val="404040"/>
              </a:buClr>
              <a:buSzPct val="85000"/>
              <a:buFont typeface="Wingdings" pitchFamily="2" charset="2"/>
              <a:buChar char="l"/>
              <a:tabLst/>
              <a:defRPr lang="zh-CN" altLang="en-US" sz="1600" b="0" i="0" kern="1200" dirty="0">
                <a:solidFill>
                  <a:schemeClr val="tx1">
                    <a:lumMod val="85000"/>
                    <a:lumOff val="15000"/>
                  </a:schemeClr>
                </a:solidFill>
                <a:latin typeface="Alibaba PuHuiTi R" pitchFamily="18" charset="-122"/>
                <a:ea typeface="Alibaba PuHuiTi R" pitchFamily="18" charset="-122"/>
                <a:cs typeface="Alibaba PuHuiTi R" pitchFamily="18" charset="-122"/>
              </a:defRPr>
            </a:lvl1pPr>
            <a:lvl2pPr marL="719138" indent="-358775">
              <a:buFont typeface="Wingdings" pitchFamily="2" charset="2"/>
              <a:buChar char="l"/>
              <a:tabLst/>
              <a:defRPr lang="en-US" altLang="zh-CN" sz="1400" b="0" i="0" kern="1200" dirty="0">
                <a:solidFill>
                  <a:schemeClr val="tx1">
                    <a:lumMod val="85000"/>
                    <a:lumOff val="15000"/>
                  </a:schemeClr>
                </a:solidFill>
                <a:latin typeface="Alibaba PuHuiTi R" pitchFamily="18" charset="-122"/>
                <a:ea typeface="Alibaba PuHuiTi R" pitchFamily="18" charset="-122"/>
                <a:cs typeface="Alibaba PuHuiTi R" pitchFamily="18" charset="-122"/>
              </a:defRPr>
            </a:lvl2pPr>
            <a:lvl3pPr marL="1079500" indent="-358775">
              <a:buFont typeface="Wingdings" pitchFamily="2" charset="2"/>
              <a:buChar char="l"/>
              <a:tabLst/>
              <a:defRPr lang="zh-CN" altLang="en-US" sz="1400" b="0" i="0" kern="1200" dirty="0">
                <a:solidFill>
                  <a:schemeClr val="tx1">
                    <a:lumMod val="85000"/>
                    <a:lumOff val="15000"/>
                  </a:schemeClr>
                </a:solidFill>
                <a:latin typeface="Alibaba PuHuiTi R" pitchFamily="18" charset="-122"/>
                <a:ea typeface="Alibaba PuHuiTi R" pitchFamily="18" charset="-122"/>
                <a:cs typeface="Alibaba PuHuiTi R" pitchFamily="18" charset="-122"/>
              </a:defRPr>
            </a:lvl3pPr>
          </a:lstStyle>
          <a:p>
            <a:pPr lvl="0"/>
            <a:r>
              <a:rPr lang="zh-CN" altLang="en-US" dirty="0"/>
              <a:t>此处以罗列的方式表达</a:t>
            </a:r>
            <a:r>
              <a:rPr lang="en-US" altLang="zh-CN" dirty="0"/>
              <a:t>XXX</a:t>
            </a:r>
            <a:r>
              <a:rPr lang="zh-CN" altLang="en-US" dirty="0"/>
              <a:t>技术特性</a:t>
            </a:r>
            <a:r>
              <a:rPr lang="en-US" altLang="zh-CN" dirty="0"/>
              <a:t>/</a:t>
            </a:r>
            <a:r>
              <a:rPr lang="zh-CN" altLang="en-US" dirty="0"/>
              <a:t>要点等</a:t>
            </a:r>
            <a:endParaRPr lang="en-US" altLang="zh-CN" dirty="0"/>
          </a:p>
          <a:p>
            <a:pPr marL="720000" lvl="1" indent="-360000" algn="l" rtl="0" eaLnBrk="0" fontAlgn="base" hangingPunct="0">
              <a:lnSpc>
                <a:spcPct val="150000"/>
              </a:lnSpc>
              <a:spcBef>
                <a:spcPct val="20000"/>
              </a:spcBef>
              <a:spcAft>
                <a:spcPct val="0"/>
              </a:spcAft>
              <a:buClr>
                <a:srgbClr val="404040"/>
              </a:buClr>
              <a:buSzPct val="85000"/>
              <a:buFont typeface="Wingdings" pitchFamily="2" charset="2"/>
              <a:buChar char="p"/>
              <a:tabLst/>
            </a:pPr>
            <a:r>
              <a:rPr lang="zh-CN" altLang="en-US" dirty="0"/>
              <a:t>技术特性</a:t>
            </a:r>
            <a:r>
              <a:rPr lang="en-US" altLang="zh-CN" dirty="0"/>
              <a:t>1</a:t>
            </a:r>
          </a:p>
          <a:p>
            <a:pPr marL="720000" lvl="1" indent="-360000" algn="l" rtl="0" eaLnBrk="0" fontAlgn="base" hangingPunct="0">
              <a:lnSpc>
                <a:spcPct val="150000"/>
              </a:lnSpc>
              <a:spcBef>
                <a:spcPct val="20000"/>
              </a:spcBef>
              <a:spcAft>
                <a:spcPct val="0"/>
              </a:spcAft>
              <a:buClr>
                <a:srgbClr val="404040"/>
              </a:buClr>
              <a:buSzPct val="85000"/>
              <a:buFont typeface="Wingdings" pitchFamily="2" charset="2"/>
              <a:buChar char="p"/>
              <a:tabLst/>
            </a:pPr>
            <a:r>
              <a:rPr lang="zh-CN" altLang="en-US" dirty="0"/>
              <a:t>技术特性</a:t>
            </a:r>
            <a:r>
              <a:rPr lang="en-US" altLang="zh-CN" dirty="0"/>
              <a:t>2</a:t>
            </a:r>
          </a:p>
          <a:p>
            <a:pPr marL="1079500" lvl="2" indent="-358775" algn="l" rtl="0" eaLnBrk="0" fontAlgn="base" hangingPunct="0">
              <a:lnSpc>
                <a:spcPct val="150000"/>
              </a:lnSpc>
              <a:spcBef>
                <a:spcPct val="20000"/>
              </a:spcBef>
              <a:spcAft>
                <a:spcPct val="0"/>
              </a:spcAft>
              <a:buClr>
                <a:srgbClr val="404040"/>
              </a:buClr>
              <a:buSzPct val="85000"/>
              <a:tabLst/>
            </a:pPr>
            <a:r>
              <a:rPr lang="zh-CN" altLang="en-US" dirty="0"/>
              <a:t>要点</a:t>
            </a:r>
            <a:r>
              <a:rPr lang="en-US" altLang="zh-CN" dirty="0"/>
              <a:t>1</a:t>
            </a:r>
          </a:p>
          <a:p>
            <a:pPr marL="1079500" lvl="2" indent="-358775" algn="l" rtl="0" eaLnBrk="0" fontAlgn="base" hangingPunct="0">
              <a:lnSpc>
                <a:spcPct val="150000"/>
              </a:lnSpc>
              <a:spcBef>
                <a:spcPct val="20000"/>
              </a:spcBef>
              <a:spcAft>
                <a:spcPct val="0"/>
              </a:spcAft>
              <a:buClr>
                <a:srgbClr val="404040"/>
              </a:buClr>
              <a:buSzPct val="85000"/>
              <a:tabLst/>
            </a:pPr>
            <a:r>
              <a:rPr lang="zh-CN" altLang="en-US" dirty="0"/>
              <a:t>要点</a:t>
            </a:r>
            <a:r>
              <a:rPr lang="en-US" altLang="zh-CN" dirty="0"/>
              <a:t>2</a:t>
            </a:r>
            <a:endParaRPr lang="zh-CN" altLang="en-US" dirty="0"/>
          </a:p>
        </p:txBody>
      </p:sp>
    </p:spTree>
    <p:extLst>
      <p:ext uri="{BB962C8B-B14F-4D97-AF65-F5344CB8AC3E}">
        <p14:creationId xmlns:p14="http://schemas.microsoft.com/office/powerpoint/2010/main" val="2037497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内容（无编号）">
    <p:spTree>
      <p:nvGrpSpPr>
        <p:cNvPr id="1" name=""/>
        <p:cNvGrpSpPr/>
        <p:nvPr/>
      </p:nvGrpSpPr>
      <p:grpSpPr>
        <a:xfrm>
          <a:off x="0" y="0"/>
          <a:ext cx="0" cy="0"/>
          <a:chOff x="0" y="0"/>
          <a:chExt cx="0" cy="0"/>
        </a:xfrm>
      </p:grpSpPr>
      <p:sp>
        <p:nvSpPr>
          <p:cNvPr id="12" name="文本占位符 11">
            <a:extLst>
              <a:ext uri="{FF2B5EF4-FFF2-40B4-BE49-F238E27FC236}">
                <a16:creationId xmlns:a16="http://schemas.microsoft.com/office/drawing/2014/main" id="{0F12D90F-BB49-421D-A9D1-C25C2A378E5A}"/>
              </a:ext>
            </a:extLst>
          </p:cNvPr>
          <p:cNvSpPr>
            <a:spLocks noGrp="1"/>
          </p:cNvSpPr>
          <p:nvPr>
            <p:ph type="body" sz="quarter" idx="11" hasCustomPrompt="1"/>
          </p:nvPr>
        </p:nvSpPr>
        <p:spPr>
          <a:xfrm>
            <a:off x="710880" y="1612212"/>
            <a:ext cx="9845675" cy="4547802"/>
          </a:xfrm>
          <a:prstGeom prst="rect">
            <a:avLst/>
          </a:prstGeom>
        </p:spPr>
        <p:txBody>
          <a:bodyPr/>
          <a:lstStyle>
            <a:lvl1pPr marL="0" indent="0">
              <a:lnSpc>
                <a:spcPct val="150000"/>
              </a:lnSpc>
              <a:buNone/>
              <a:defRPr sz="16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此为正文内容，字体不可改，阿里巴巴普惠体</a:t>
            </a:r>
            <a:r>
              <a:rPr lang="en-US" altLang="zh-CN" dirty="0"/>
              <a:t>16</a:t>
            </a:r>
            <a:r>
              <a:rPr lang="zh-CN" altLang="en-US" dirty="0"/>
              <a:t>号</a:t>
            </a:r>
            <a:endParaRPr lang="en-US" altLang="zh-CN" dirty="0"/>
          </a:p>
          <a:p>
            <a:pPr lvl="0"/>
            <a:r>
              <a:rPr lang="zh-CN" altLang="en-US" dirty="0"/>
              <a:t>建议不超过三行，以图文并茂的方式讲解知识</a:t>
            </a:r>
          </a:p>
        </p:txBody>
      </p:sp>
      <p:sp>
        <p:nvSpPr>
          <p:cNvPr id="4" name="标题 1">
            <a:extLst>
              <a:ext uri="{FF2B5EF4-FFF2-40B4-BE49-F238E27FC236}">
                <a16:creationId xmlns:a16="http://schemas.microsoft.com/office/drawing/2014/main" id="{9947CB16-8D08-5242-A2E0-936DC1D438F6}"/>
              </a:ext>
            </a:extLst>
          </p:cNvPr>
          <p:cNvSpPr>
            <a:spLocks noGrp="1"/>
          </p:cNvSpPr>
          <p:nvPr>
            <p:ph type="title" hasCustomPrompt="1"/>
          </p:nvPr>
        </p:nvSpPr>
        <p:spPr>
          <a:xfrm>
            <a:off x="710880" y="1000749"/>
            <a:ext cx="9845675"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Tree>
    <p:extLst>
      <p:ext uri="{BB962C8B-B14F-4D97-AF65-F5344CB8AC3E}">
        <p14:creationId xmlns:p14="http://schemas.microsoft.com/office/powerpoint/2010/main" val="29088069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内容（数字符号）">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B678CE99-982F-E747-B6C5-B29DECDE3890}"/>
              </a:ext>
            </a:extLst>
          </p:cNvPr>
          <p:cNvSpPr>
            <a:spLocks noGrp="1"/>
          </p:cNvSpPr>
          <p:nvPr>
            <p:ph type="title" hasCustomPrompt="1"/>
          </p:nvPr>
        </p:nvSpPr>
        <p:spPr>
          <a:xfrm>
            <a:off x="710880" y="1002232"/>
            <a:ext cx="10719119"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
        <p:nvSpPr>
          <p:cNvPr id="3" name="文本占位符 11">
            <a:extLst>
              <a:ext uri="{FF2B5EF4-FFF2-40B4-BE49-F238E27FC236}">
                <a16:creationId xmlns:a16="http://schemas.microsoft.com/office/drawing/2014/main" id="{88D105DB-24C1-B042-AF5E-89B957331250}"/>
              </a:ext>
            </a:extLst>
          </p:cNvPr>
          <p:cNvSpPr>
            <a:spLocks noGrp="1"/>
          </p:cNvSpPr>
          <p:nvPr>
            <p:ph type="body" sz="quarter" idx="11" hasCustomPrompt="1"/>
          </p:nvPr>
        </p:nvSpPr>
        <p:spPr>
          <a:xfrm>
            <a:off x="710879" y="1598036"/>
            <a:ext cx="10719120" cy="4219575"/>
          </a:xfrm>
          <a:prstGeom prst="rect">
            <a:avLst/>
          </a:prstGeom>
        </p:spPr>
        <p:txBody>
          <a:bodyPr/>
          <a:lstStyle>
            <a:lvl1pPr marL="360000" indent="-360000">
              <a:lnSpc>
                <a:spcPct val="150000"/>
              </a:lnSpc>
              <a:buClr>
                <a:srgbClr val="404040"/>
              </a:buClr>
              <a:buSzPct val="85000"/>
              <a:buFont typeface="+mj-lt"/>
              <a:buAutoNum type="arabicPeriod"/>
              <a:tabLst/>
              <a:def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20000" indent="-360000">
              <a:lnSpc>
                <a:spcPct val="150000"/>
              </a:lnSpc>
              <a:buFont typeface="+mj-lt"/>
              <a:buAutoNum type="arabicPeriod"/>
              <a:tabLst/>
              <a:defRPr lang="en-US" altLang="zh-CN" sz="1400" b="0" i="0" dirty="0">
                <a:latin typeface="Alibaba PuHuiTi R" pitchFamily="18" charset="-122"/>
                <a:ea typeface="Alibaba PuHuiTi R" pitchFamily="18" charset="-122"/>
                <a:cs typeface="Alibaba PuHuiTi R" pitchFamily="18" charset="-122"/>
              </a:defRPr>
            </a:lvl2pPr>
            <a:lvl3pPr marL="1079500" indent="-358775">
              <a:lnSpc>
                <a:spcPct val="150000"/>
              </a:lnSpc>
              <a:buFont typeface="+mj-ea"/>
              <a:buAutoNum type="circleNumDbPlain"/>
              <a:tabLst/>
              <a:defRPr lang="zh-CN" altLang="en-US" sz="1400" b="0" i="0" dirty="0"/>
            </a:lvl3pPr>
          </a:lstStyle>
          <a:p>
            <a:pPr marL="0" lvl="0" indent="0">
              <a:lnSpc>
                <a:spcPct val="150000"/>
              </a:lnSpc>
              <a:buNone/>
            </a:pPr>
            <a:r>
              <a:rPr lang="zh-CN" altLang="en-US" dirty="0"/>
              <a:t>此处以罗列的方式表达</a:t>
            </a:r>
            <a:r>
              <a:rPr lang="en-US" altLang="zh-CN" dirty="0"/>
              <a:t>XXX</a:t>
            </a:r>
            <a:r>
              <a:rPr lang="zh-CN" altLang="en-US" dirty="0"/>
              <a:t>技术特性</a:t>
            </a:r>
            <a:r>
              <a:rPr lang="en-US" altLang="zh-CN" dirty="0"/>
              <a:t>/</a:t>
            </a:r>
            <a:r>
              <a:rPr lang="zh-CN" altLang="en-US" dirty="0"/>
              <a:t>要点等</a:t>
            </a:r>
            <a:endParaRPr lang="en-US" altLang="zh-CN" dirty="0"/>
          </a:p>
          <a:p>
            <a:pPr lvl="1"/>
            <a:r>
              <a:rPr lang="zh-CN" altLang="en-US" dirty="0"/>
              <a:t>技术特性</a:t>
            </a:r>
            <a:r>
              <a:rPr lang="en-US" altLang="zh-CN" dirty="0"/>
              <a:t>1</a:t>
            </a:r>
          </a:p>
          <a:p>
            <a:pPr lvl="1"/>
            <a:r>
              <a:rPr lang="zh-CN" altLang="en-US" dirty="0"/>
              <a:t>技术特性</a:t>
            </a:r>
            <a:r>
              <a:rPr lang="en-US" altLang="zh-CN" dirty="0"/>
              <a:t>2</a:t>
            </a:r>
          </a:p>
          <a:p>
            <a:pPr lvl="2"/>
            <a:r>
              <a:rPr lang="zh-CN" altLang="en-US" dirty="0"/>
              <a:t>要点</a:t>
            </a:r>
            <a:r>
              <a:rPr lang="en-US" altLang="zh-CN" dirty="0"/>
              <a:t>1</a:t>
            </a:r>
          </a:p>
          <a:p>
            <a:pPr lvl="2"/>
            <a:r>
              <a:rPr lang="zh-CN" altLang="en-US" dirty="0"/>
              <a:t>要点</a:t>
            </a:r>
            <a:r>
              <a:rPr lang="en-US" altLang="zh-CN" dirty="0"/>
              <a:t>2</a:t>
            </a:r>
            <a:endParaRPr lang="zh-CN" altLang="en-US" dirty="0"/>
          </a:p>
        </p:txBody>
      </p:sp>
    </p:spTree>
    <p:extLst>
      <p:ext uri="{BB962C8B-B14F-4D97-AF65-F5344CB8AC3E}">
        <p14:creationId xmlns:p14="http://schemas.microsoft.com/office/powerpoint/2010/main" val="11588711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内容+项目编号">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9020C514-817B-504E-A325-60842B59AB40}"/>
              </a:ext>
            </a:extLst>
          </p:cNvPr>
          <p:cNvSpPr>
            <a:spLocks noGrp="1"/>
          </p:cNvSpPr>
          <p:nvPr>
            <p:ph type="title" hasCustomPrompt="1"/>
          </p:nvPr>
        </p:nvSpPr>
        <p:spPr>
          <a:xfrm>
            <a:off x="710880" y="1002233"/>
            <a:ext cx="10748057"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
        <p:nvSpPr>
          <p:cNvPr id="3" name="文本占位符 11">
            <a:extLst>
              <a:ext uri="{FF2B5EF4-FFF2-40B4-BE49-F238E27FC236}">
                <a16:creationId xmlns:a16="http://schemas.microsoft.com/office/drawing/2014/main" id="{9C0915B4-3DAF-C444-883E-818CAE39A5B1}"/>
              </a:ext>
            </a:extLst>
          </p:cNvPr>
          <p:cNvSpPr>
            <a:spLocks noGrp="1"/>
          </p:cNvSpPr>
          <p:nvPr>
            <p:ph type="body" sz="quarter" idx="11" hasCustomPrompt="1"/>
          </p:nvPr>
        </p:nvSpPr>
        <p:spPr>
          <a:xfrm>
            <a:off x="710880" y="1618707"/>
            <a:ext cx="10748057" cy="4219575"/>
          </a:xfrm>
          <a:prstGeom prst="rect">
            <a:avLst/>
          </a:prstGeom>
        </p:spPr>
        <p:txBody>
          <a:bodyPr/>
          <a:lstStyle>
            <a:lvl1pPr marL="360000" indent="-360000">
              <a:lnSpc>
                <a:spcPct val="150000"/>
              </a:lnSpc>
              <a:buClr>
                <a:srgbClr val="404040"/>
              </a:buClr>
              <a:buSzPct val="85000"/>
              <a:buFont typeface="Wingdings" pitchFamily="2" charset="2"/>
              <a:buChar char="l"/>
              <a:tabLst/>
              <a:defRPr lang="zh-CN" altLang="en-US" sz="1600" b="0" i="0" kern="1200" dirty="0">
                <a:solidFill>
                  <a:schemeClr val="tx1">
                    <a:lumMod val="85000"/>
                    <a:lumOff val="15000"/>
                  </a:schemeClr>
                </a:solidFill>
                <a:latin typeface="Alibaba PuHuiTi R" pitchFamily="18" charset="-122"/>
                <a:ea typeface="Alibaba PuHuiTi R" pitchFamily="18" charset="-122"/>
                <a:cs typeface="Alibaba PuHuiTi R" pitchFamily="18" charset="-122"/>
              </a:defRPr>
            </a:lvl1pPr>
            <a:lvl2pPr marL="719138" indent="-358775">
              <a:buFont typeface="Wingdings" pitchFamily="2" charset="2"/>
              <a:buChar char="l"/>
              <a:tabLst/>
              <a:defRPr lang="en-US" altLang="zh-CN" sz="1400" b="0" i="0" kern="1200" dirty="0">
                <a:solidFill>
                  <a:schemeClr val="tx1">
                    <a:lumMod val="85000"/>
                    <a:lumOff val="15000"/>
                  </a:schemeClr>
                </a:solidFill>
                <a:latin typeface="Alibaba PuHuiTi R" pitchFamily="18" charset="-122"/>
                <a:ea typeface="Alibaba PuHuiTi R" pitchFamily="18" charset="-122"/>
                <a:cs typeface="Alibaba PuHuiTi R" pitchFamily="18" charset="-122"/>
              </a:defRPr>
            </a:lvl2pPr>
            <a:lvl3pPr marL="1079500" indent="-358775">
              <a:buFont typeface="Wingdings" pitchFamily="2" charset="2"/>
              <a:buChar char="l"/>
              <a:tabLst/>
              <a:defRPr lang="zh-CN" altLang="en-US" sz="1400" b="0" i="0" kern="1200" dirty="0">
                <a:solidFill>
                  <a:schemeClr val="tx1">
                    <a:lumMod val="85000"/>
                    <a:lumOff val="15000"/>
                  </a:schemeClr>
                </a:solidFill>
                <a:latin typeface="Alibaba PuHuiTi R" pitchFamily="18" charset="-122"/>
                <a:ea typeface="Alibaba PuHuiTi R" pitchFamily="18" charset="-122"/>
                <a:cs typeface="Alibaba PuHuiTi R" pitchFamily="18" charset="-122"/>
              </a:defRPr>
            </a:lvl3pPr>
          </a:lstStyle>
          <a:p>
            <a:pPr lvl="0"/>
            <a:r>
              <a:rPr lang="zh-CN" altLang="en-US" dirty="0"/>
              <a:t>此处以罗列的方式表达</a:t>
            </a:r>
            <a:r>
              <a:rPr lang="en-US" altLang="zh-CN" dirty="0"/>
              <a:t>XXX</a:t>
            </a:r>
            <a:r>
              <a:rPr lang="zh-CN" altLang="en-US" dirty="0"/>
              <a:t>技术特性</a:t>
            </a:r>
            <a:r>
              <a:rPr lang="en-US" altLang="zh-CN" dirty="0"/>
              <a:t>/</a:t>
            </a:r>
            <a:r>
              <a:rPr lang="zh-CN" altLang="en-US" dirty="0"/>
              <a:t>要点等</a:t>
            </a:r>
            <a:endParaRPr lang="en-US" altLang="zh-CN" dirty="0"/>
          </a:p>
          <a:p>
            <a:pPr marL="720000" lvl="1" indent="-360000" algn="l" rtl="0" eaLnBrk="0" fontAlgn="base" hangingPunct="0">
              <a:lnSpc>
                <a:spcPct val="150000"/>
              </a:lnSpc>
              <a:spcBef>
                <a:spcPct val="20000"/>
              </a:spcBef>
              <a:spcAft>
                <a:spcPct val="0"/>
              </a:spcAft>
              <a:buClr>
                <a:srgbClr val="404040"/>
              </a:buClr>
              <a:buSzPct val="85000"/>
              <a:buFont typeface="Wingdings" pitchFamily="2" charset="2"/>
              <a:buChar char="p"/>
              <a:tabLst/>
            </a:pPr>
            <a:r>
              <a:rPr lang="zh-CN" altLang="en-US" dirty="0"/>
              <a:t>技术特性</a:t>
            </a:r>
            <a:r>
              <a:rPr lang="en-US" altLang="zh-CN" dirty="0"/>
              <a:t>1</a:t>
            </a:r>
          </a:p>
          <a:p>
            <a:pPr marL="720000" lvl="1" indent="-360000" algn="l" rtl="0" eaLnBrk="0" fontAlgn="base" hangingPunct="0">
              <a:lnSpc>
                <a:spcPct val="150000"/>
              </a:lnSpc>
              <a:spcBef>
                <a:spcPct val="20000"/>
              </a:spcBef>
              <a:spcAft>
                <a:spcPct val="0"/>
              </a:spcAft>
              <a:buClr>
                <a:srgbClr val="404040"/>
              </a:buClr>
              <a:buSzPct val="85000"/>
              <a:buFont typeface="Wingdings" pitchFamily="2" charset="2"/>
              <a:buChar char="p"/>
              <a:tabLst/>
            </a:pPr>
            <a:r>
              <a:rPr lang="zh-CN" altLang="en-US" dirty="0"/>
              <a:t>技术特性</a:t>
            </a:r>
            <a:r>
              <a:rPr lang="en-US" altLang="zh-CN" dirty="0"/>
              <a:t>2</a:t>
            </a:r>
          </a:p>
          <a:p>
            <a:pPr marL="1079500" lvl="2" indent="-358775" algn="l" rtl="0" eaLnBrk="0" fontAlgn="base" hangingPunct="0">
              <a:lnSpc>
                <a:spcPct val="150000"/>
              </a:lnSpc>
              <a:spcBef>
                <a:spcPct val="20000"/>
              </a:spcBef>
              <a:spcAft>
                <a:spcPct val="0"/>
              </a:spcAft>
              <a:buClr>
                <a:srgbClr val="404040"/>
              </a:buClr>
              <a:buSzPct val="85000"/>
              <a:tabLst/>
            </a:pPr>
            <a:r>
              <a:rPr lang="zh-CN" altLang="en-US" dirty="0"/>
              <a:t>要点</a:t>
            </a:r>
            <a:r>
              <a:rPr lang="en-US" altLang="zh-CN" dirty="0"/>
              <a:t>1</a:t>
            </a:r>
          </a:p>
          <a:p>
            <a:pPr marL="1079500" lvl="2" indent="-358775" algn="l" rtl="0" eaLnBrk="0" fontAlgn="base" hangingPunct="0">
              <a:lnSpc>
                <a:spcPct val="150000"/>
              </a:lnSpc>
              <a:spcBef>
                <a:spcPct val="20000"/>
              </a:spcBef>
              <a:spcAft>
                <a:spcPct val="0"/>
              </a:spcAft>
              <a:buClr>
                <a:srgbClr val="404040"/>
              </a:buClr>
              <a:buSzPct val="85000"/>
              <a:tabLst/>
            </a:pPr>
            <a:r>
              <a:rPr lang="zh-CN" altLang="en-US" dirty="0"/>
              <a:t>要点</a:t>
            </a:r>
            <a:r>
              <a:rPr lang="en-US" altLang="zh-CN" dirty="0"/>
              <a:t>2</a:t>
            </a:r>
            <a:endParaRPr lang="zh-CN" altLang="en-US" dirty="0"/>
          </a:p>
        </p:txBody>
      </p:sp>
    </p:spTree>
    <p:extLst>
      <p:ext uri="{BB962C8B-B14F-4D97-AF65-F5344CB8AC3E}">
        <p14:creationId xmlns:p14="http://schemas.microsoft.com/office/powerpoint/2010/main" val="23571635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由发挥">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9020C514-817B-504E-A325-60842B59AB40}"/>
              </a:ext>
            </a:extLst>
          </p:cNvPr>
          <p:cNvSpPr>
            <a:spLocks noGrp="1"/>
          </p:cNvSpPr>
          <p:nvPr>
            <p:ph type="title" hasCustomPrompt="1"/>
          </p:nvPr>
        </p:nvSpPr>
        <p:spPr>
          <a:xfrm>
            <a:off x="710880" y="1002232"/>
            <a:ext cx="10744805"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Tree>
    <p:extLst>
      <p:ext uri="{BB962C8B-B14F-4D97-AF65-F5344CB8AC3E}">
        <p14:creationId xmlns:p14="http://schemas.microsoft.com/office/powerpoint/2010/main" val="1182483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版式">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81B62E64-63F1-3949-8E18-11A80E8D9F0D}"/>
              </a:ext>
            </a:extLst>
          </p:cNvPr>
          <p:cNvSpPr>
            <a:spLocks noGrp="1"/>
          </p:cNvSpPr>
          <p:nvPr>
            <p:ph type="body" sz="quarter" idx="10"/>
          </p:nvPr>
        </p:nvSpPr>
        <p:spPr>
          <a:xfrm>
            <a:off x="5019358" y="1006475"/>
            <a:ext cx="5973761" cy="4256405"/>
          </a:xfrm>
          <a:prstGeom prst="rect">
            <a:avLst/>
          </a:prstGeom>
        </p:spPr>
        <p:txBody>
          <a:bodyPr anchor="ctr"/>
          <a:lstStyle>
            <a:lvl1pPr marL="457189" marR="0" indent="-457189" algn="l" defTabSz="914400" rtl="0" eaLnBrk="0" fontAlgn="base" latinLnBrk="0" hangingPunct="0">
              <a:lnSpc>
                <a:spcPct val="200000"/>
              </a:lnSpc>
              <a:spcBef>
                <a:spcPct val="20000"/>
              </a:spcBef>
              <a:spcAft>
                <a:spcPct val="0"/>
              </a:spcAft>
              <a:buClrTx/>
              <a:buSzTx/>
              <a:buFont typeface="Wingdings" pitchFamily="2" charset="2"/>
              <a:buChar char="u"/>
              <a:tabLst/>
              <a:defRPr sz="1800">
                <a:solidFill>
                  <a:schemeClr val="tx1">
                    <a:lumMod val="75000"/>
                    <a:lumOff val="25000"/>
                  </a:schemeClr>
                </a:solidFill>
              </a:defRPr>
            </a:lvl1pPr>
          </a:lstStyle>
          <a:p>
            <a:pPr lvl="0"/>
            <a:r>
              <a:rPr kumimoji="1" lang="zh-CN" altLang="en-US" dirty="0"/>
              <a:t>单击此处编辑母版文本样式</a:t>
            </a:r>
            <a:endParaRPr kumimoji="1" lang="en-US" altLang="zh-CN" dirty="0"/>
          </a:p>
          <a:p>
            <a:pPr lvl="0"/>
            <a:r>
              <a:rPr kumimoji="1" lang="zh-CN" altLang="en-US" dirty="0"/>
              <a:t>根据实际内容可调整文字高低的位置</a:t>
            </a:r>
            <a:endParaRPr kumimoji="1" lang="en-US" altLang="zh-CN" dirty="0"/>
          </a:p>
          <a:p>
            <a:pPr marL="457189" marR="0" lvl="0" indent="-457189" algn="l" defTabSz="914400" rtl="0" eaLnBrk="0" fontAlgn="base" latinLnBrk="0" hangingPunct="0">
              <a:lnSpc>
                <a:spcPct val="200000"/>
              </a:lnSpc>
              <a:spcBef>
                <a:spcPct val="20000"/>
              </a:spcBef>
              <a:spcAft>
                <a:spcPct val="0"/>
              </a:spcAft>
              <a:buClrTx/>
              <a:buSzTx/>
              <a:buFont typeface="Wingdings" pitchFamily="2" charset="2"/>
              <a:buChar char="u"/>
              <a:tabLst/>
              <a:defRPr/>
            </a:pPr>
            <a:r>
              <a:rPr kumimoji="1" lang="zh-CN" altLang="en-US" dirty="0"/>
              <a:t>此内容上下居中对齐，可根据实际情况微调位置和字体大小</a:t>
            </a:r>
          </a:p>
          <a:p>
            <a:pPr lvl="0"/>
            <a:endParaRPr kumimoji="1" lang="zh-CN" altLang="en-US" dirty="0"/>
          </a:p>
        </p:txBody>
      </p:sp>
    </p:spTree>
    <p:extLst>
      <p:ext uri="{BB962C8B-B14F-4D97-AF65-F5344CB8AC3E}">
        <p14:creationId xmlns:p14="http://schemas.microsoft.com/office/powerpoint/2010/main" val="35646942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案例">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EDBCAEF0-27E1-194C-B5F4-08826E264FF7}"/>
              </a:ext>
            </a:extLst>
          </p:cNvPr>
          <p:cNvGrpSpPr/>
          <p:nvPr userDrawn="1"/>
        </p:nvGrpSpPr>
        <p:grpSpPr>
          <a:xfrm>
            <a:off x="806306" y="1056254"/>
            <a:ext cx="1228476" cy="528956"/>
            <a:chOff x="852891" y="1026849"/>
            <a:chExt cx="1228476" cy="528956"/>
          </a:xfrm>
        </p:grpSpPr>
        <p:sp>
          <p:nvSpPr>
            <p:cNvPr id="7" name="矩形 6">
              <a:extLst>
                <a:ext uri="{FF2B5EF4-FFF2-40B4-BE49-F238E27FC236}">
                  <a16:creationId xmlns:a16="http://schemas.microsoft.com/office/drawing/2014/main" id="{7F233A09-E322-CB4D-81FE-B2170A097F20}"/>
                </a:ext>
              </a:extLst>
            </p:cNvPr>
            <p:cNvSpPr/>
            <p:nvPr/>
          </p:nvSpPr>
          <p:spPr>
            <a:xfrm>
              <a:off x="1047050" y="1144435"/>
              <a:ext cx="1000826" cy="376390"/>
            </a:xfrm>
            <a:prstGeom prst="rect">
              <a:avLst/>
            </a:prstGeom>
            <a:noFill/>
            <a:ln w="1270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六边形 7">
              <a:extLst>
                <a:ext uri="{FF2B5EF4-FFF2-40B4-BE49-F238E27FC236}">
                  <a16:creationId xmlns:a16="http://schemas.microsoft.com/office/drawing/2014/main" id="{58F0AF60-824F-A447-B933-34D6D8A0DBD6}"/>
                </a:ext>
              </a:extLst>
            </p:cNvPr>
            <p:cNvSpPr/>
            <p:nvPr/>
          </p:nvSpPr>
          <p:spPr>
            <a:xfrm rot="5400000">
              <a:off x="821086" y="1126435"/>
              <a:ext cx="461175" cy="397565"/>
            </a:xfrm>
            <a:prstGeom prst="hexagon">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TextBox 2">
              <a:extLst>
                <a:ext uri="{FF2B5EF4-FFF2-40B4-BE49-F238E27FC236}">
                  <a16:creationId xmlns:a16="http://schemas.microsoft.com/office/drawing/2014/main" id="{A22AFB91-263F-054D-81BE-7D38A372C096}"/>
                </a:ext>
              </a:extLst>
            </p:cNvPr>
            <p:cNvSpPr txBox="1">
              <a:spLocks noChangeArrowheads="1"/>
            </p:cNvSpPr>
            <p:nvPr/>
          </p:nvSpPr>
          <p:spPr bwMode="auto">
            <a:xfrm>
              <a:off x="1306172" y="1026849"/>
              <a:ext cx="775195" cy="5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2000">
                  <a:solidFill>
                    <a:srgbClr val="B60206"/>
                  </a:solidFill>
                  <a:latin typeface="Alibaba PuHuiTi M" pitchFamily="18" charset="-122"/>
                  <a:ea typeface="Alibaba PuHuiTi M" pitchFamily="18" charset="-122"/>
                  <a:cs typeface="Alibaba PuHuiTi M" pitchFamily="18"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rgbClr val="AD2B26"/>
                  </a:solidFill>
                  <a:latin typeface="Alibaba PuHuiTi B" pitchFamily="18" charset="-122"/>
                  <a:ea typeface="Alibaba PuHuiTi B" pitchFamily="18" charset="-122"/>
                  <a:cs typeface="Alibaba PuHuiTi B" pitchFamily="18" charset="-122"/>
                </a:rPr>
                <a:t>案例</a:t>
              </a:r>
            </a:p>
          </p:txBody>
        </p:sp>
      </p:grpSp>
      <p:sp>
        <p:nvSpPr>
          <p:cNvPr id="11" name="文本占位符 9">
            <a:extLst>
              <a:ext uri="{FF2B5EF4-FFF2-40B4-BE49-F238E27FC236}">
                <a16:creationId xmlns:a16="http://schemas.microsoft.com/office/drawing/2014/main" id="{D44EE2D5-15F6-2E42-8B3D-F0F3139D0AA7}"/>
              </a:ext>
            </a:extLst>
          </p:cNvPr>
          <p:cNvSpPr>
            <a:spLocks noGrp="1"/>
          </p:cNvSpPr>
          <p:nvPr>
            <p:ph type="body" sz="quarter" idx="10" hasCustomPrompt="1"/>
          </p:nvPr>
        </p:nvSpPr>
        <p:spPr>
          <a:xfrm>
            <a:off x="2195450" y="1103440"/>
            <a:ext cx="9214230" cy="517190"/>
          </a:xfrm>
          <a:prstGeom prst="rect">
            <a:avLst/>
          </a:prstGeom>
        </p:spPr>
        <p:txBody>
          <a:bodyPr anchor="ctr" anchorCtr="0"/>
          <a:lstStyle>
            <a:lvl1pPr marL="0" indent="0">
              <a:buNone/>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spcBef>
                <a:spcPct val="0"/>
              </a:spcBef>
            </a:pPr>
            <a:r>
              <a:rPr lang="zh-CN" altLang="en-US" dirty="0"/>
              <a:t>案例标题</a:t>
            </a:r>
            <a:r>
              <a:rPr lang="en-US" altLang="zh-CN" dirty="0"/>
              <a:t>-</a:t>
            </a:r>
            <a:r>
              <a:rPr lang="zh-CN" altLang="en-US" dirty="0"/>
              <a:t>阿里巴巴普惠体</a:t>
            </a:r>
            <a:r>
              <a:rPr lang="en-US" altLang="zh-CN" dirty="0"/>
              <a:t>20</a:t>
            </a:r>
            <a:r>
              <a:rPr lang="zh-CN" altLang="en-US" dirty="0"/>
              <a:t>号</a:t>
            </a:r>
          </a:p>
        </p:txBody>
      </p:sp>
      <p:sp>
        <p:nvSpPr>
          <p:cNvPr id="12" name="文本占位符 11">
            <a:extLst>
              <a:ext uri="{FF2B5EF4-FFF2-40B4-BE49-F238E27FC236}">
                <a16:creationId xmlns:a16="http://schemas.microsoft.com/office/drawing/2014/main" id="{F5EA2F1C-E1D5-B44C-AB78-F1D96E0D74BA}"/>
              </a:ext>
            </a:extLst>
          </p:cNvPr>
          <p:cNvSpPr>
            <a:spLocks noGrp="1"/>
          </p:cNvSpPr>
          <p:nvPr>
            <p:ph type="body" sz="quarter" idx="11" hasCustomPrompt="1"/>
          </p:nvPr>
        </p:nvSpPr>
        <p:spPr>
          <a:xfrm>
            <a:off x="2195450" y="1743280"/>
            <a:ext cx="9214230" cy="3762373"/>
          </a:xfrm>
          <a:prstGeom prst="rect">
            <a:avLst/>
          </a:prstGeom>
        </p:spPr>
        <p:txBody>
          <a:bodyPr/>
          <a:lstStyle>
            <a:lvl1pPr marL="0" indent="0">
              <a:lnSpc>
                <a:spcPct val="150000"/>
              </a:lnSpc>
              <a:buNone/>
              <a:defRPr sz="16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此为案例内容，字体不可改，阿里巴巴普惠体</a:t>
            </a:r>
            <a:r>
              <a:rPr lang="en-US" altLang="zh-CN" dirty="0"/>
              <a:t>16</a:t>
            </a:r>
            <a:r>
              <a:rPr lang="zh-CN" altLang="en-US" dirty="0"/>
              <a:t>号</a:t>
            </a:r>
            <a:endParaRPr lang="en-US" altLang="zh-CN" dirty="0"/>
          </a:p>
          <a:p>
            <a:pPr lvl="0"/>
            <a:r>
              <a:rPr lang="zh-CN" altLang="en-US" dirty="0"/>
              <a:t>建议不超过三行，以图文并茂的方式讲解知识</a:t>
            </a:r>
          </a:p>
        </p:txBody>
      </p:sp>
      <p:pic>
        <p:nvPicPr>
          <p:cNvPr id="13" name="图形 12">
            <a:extLst>
              <a:ext uri="{FF2B5EF4-FFF2-40B4-BE49-F238E27FC236}">
                <a16:creationId xmlns:a16="http://schemas.microsoft.com/office/drawing/2014/main" id="{455DD043-453D-F04F-965C-A5E686829A6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99623" y="1246948"/>
            <a:ext cx="201682" cy="201682"/>
          </a:xfrm>
          <a:prstGeom prst="rect">
            <a:avLst/>
          </a:prstGeom>
        </p:spPr>
      </p:pic>
    </p:spTree>
    <p:extLst>
      <p:ext uri="{BB962C8B-B14F-4D97-AF65-F5344CB8AC3E}">
        <p14:creationId xmlns:p14="http://schemas.microsoft.com/office/powerpoint/2010/main" val="28063303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步骤">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EDBCAEF0-27E1-194C-B5F4-08826E264FF7}"/>
              </a:ext>
            </a:extLst>
          </p:cNvPr>
          <p:cNvGrpSpPr/>
          <p:nvPr userDrawn="1"/>
        </p:nvGrpSpPr>
        <p:grpSpPr>
          <a:xfrm>
            <a:off x="806306" y="1060146"/>
            <a:ext cx="1228476" cy="528956"/>
            <a:chOff x="852891" y="1026849"/>
            <a:chExt cx="1228476" cy="528956"/>
          </a:xfrm>
        </p:grpSpPr>
        <p:sp>
          <p:nvSpPr>
            <p:cNvPr id="7" name="矩形 6">
              <a:extLst>
                <a:ext uri="{FF2B5EF4-FFF2-40B4-BE49-F238E27FC236}">
                  <a16:creationId xmlns:a16="http://schemas.microsoft.com/office/drawing/2014/main" id="{7F233A09-E322-CB4D-81FE-B2170A097F20}"/>
                </a:ext>
              </a:extLst>
            </p:cNvPr>
            <p:cNvSpPr/>
            <p:nvPr/>
          </p:nvSpPr>
          <p:spPr>
            <a:xfrm>
              <a:off x="1047050" y="1144435"/>
              <a:ext cx="1000826" cy="376390"/>
            </a:xfrm>
            <a:prstGeom prst="rect">
              <a:avLst/>
            </a:prstGeom>
            <a:noFill/>
            <a:ln w="1270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六边形 7">
              <a:extLst>
                <a:ext uri="{FF2B5EF4-FFF2-40B4-BE49-F238E27FC236}">
                  <a16:creationId xmlns:a16="http://schemas.microsoft.com/office/drawing/2014/main" id="{58F0AF60-824F-A447-B933-34D6D8A0DBD6}"/>
                </a:ext>
              </a:extLst>
            </p:cNvPr>
            <p:cNvSpPr/>
            <p:nvPr/>
          </p:nvSpPr>
          <p:spPr>
            <a:xfrm rot="5400000">
              <a:off x="821086" y="1126435"/>
              <a:ext cx="461175" cy="397565"/>
            </a:xfrm>
            <a:prstGeom prst="hexagon">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TextBox 2">
              <a:extLst>
                <a:ext uri="{FF2B5EF4-FFF2-40B4-BE49-F238E27FC236}">
                  <a16:creationId xmlns:a16="http://schemas.microsoft.com/office/drawing/2014/main" id="{A22AFB91-263F-054D-81BE-7D38A372C096}"/>
                </a:ext>
              </a:extLst>
            </p:cNvPr>
            <p:cNvSpPr txBox="1">
              <a:spLocks noChangeArrowheads="1"/>
            </p:cNvSpPr>
            <p:nvPr/>
          </p:nvSpPr>
          <p:spPr bwMode="auto">
            <a:xfrm>
              <a:off x="1306172" y="1026849"/>
              <a:ext cx="775195" cy="5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2000">
                  <a:solidFill>
                    <a:srgbClr val="B60206"/>
                  </a:solidFill>
                  <a:latin typeface="Alibaba PuHuiTi M" pitchFamily="18" charset="-122"/>
                  <a:ea typeface="Alibaba PuHuiTi M" pitchFamily="18" charset="-122"/>
                  <a:cs typeface="Alibaba PuHuiTi M" pitchFamily="18"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rgbClr val="AD2B26"/>
                  </a:solidFill>
                  <a:latin typeface="Alibaba PuHuiTi B" pitchFamily="18" charset="-122"/>
                  <a:ea typeface="Alibaba PuHuiTi B" pitchFamily="18" charset="-122"/>
                  <a:cs typeface="Alibaba PuHuiTi B" pitchFamily="18" charset="-122"/>
                </a:rPr>
                <a:t>步骤</a:t>
              </a:r>
            </a:p>
          </p:txBody>
        </p:sp>
      </p:grpSp>
      <p:sp>
        <p:nvSpPr>
          <p:cNvPr id="11" name="文本占位符 9">
            <a:extLst>
              <a:ext uri="{FF2B5EF4-FFF2-40B4-BE49-F238E27FC236}">
                <a16:creationId xmlns:a16="http://schemas.microsoft.com/office/drawing/2014/main" id="{D44EE2D5-15F6-2E42-8B3D-F0F3139D0AA7}"/>
              </a:ext>
            </a:extLst>
          </p:cNvPr>
          <p:cNvSpPr>
            <a:spLocks noGrp="1"/>
          </p:cNvSpPr>
          <p:nvPr>
            <p:ph type="body" sz="quarter" idx="10" hasCustomPrompt="1"/>
          </p:nvPr>
        </p:nvSpPr>
        <p:spPr>
          <a:xfrm>
            <a:off x="2195450" y="1107332"/>
            <a:ext cx="9214230"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marL="0" lvl="0" indent="0">
              <a:spcBef>
                <a:spcPct val="0"/>
              </a:spcBef>
              <a:buNone/>
            </a:pPr>
            <a:r>
              <a:rPr lang="zh-CN" altLang="en-US" dirty="0"/>
              <a:t>步骤标题</a:t>
            </a:r>
            <a:r>
              <a:rPr lang="en-US" altLang="zh-CN" dirty="0"/>
              <a:t>-</a:t>
            </a:r>
            <a:r>
              <a:rPr lang="zh-CN" altLang="en-US" dirty="0"/>
              <a:t>阿里巴巴普惠体</a:t>
            </a:r>
            <a:r>
              <a:rPr lang="en-US" altLang="zh-CN" dirty="0"/>
              <a:t>20</a:t>
            </a:r>
            <a:r>
              <a:rPr lang="zh-CN" altLang="en-US" dirty="0"/>
              <a:t>号</a:t>
            </a:r>
          </a:p>
        </p:txBody>
      </p:sp>
      <p:sp>
        <p:nvSpPr>
          <p:cNvPr id="12" name="文本占位符 11">
            <a:extLst>
              <a:ext uri="{FF2B5EF4-FFF2-40B4-BE49-F238E27FC236}">
                <a16:creationId xmlns:a16="http://schemas.microsoft.com/office/drawing/2014/main" id="{F5EA2F1C-E1D5-B44C-AB78-F1D96E0D74BA}"/>
              </a:ext>
            </a:extLst>
          </p:cNvPr>
          <p:cNvSpPr>
            <a:spLocks noGrp="1"/>
          </p:cNvSpPr>
          <p:nvPr>
            <p:ph type="body" sz="quarter" idx="11" hasCustomPrompt="1"/>
          </p:nvPr>
        </p:nvSpPr>
        <p:spPr>
          <a:xfrm>
            <a:off x="2195450" y="1747172"/>
            <a:ext cx="9214230" cy="4219575"/>
          </a:xfrm>
          <a:prstGeom prst="rect">
            <a:avLst/>
          </a:prstGeom>
        </p:spPr>
        <p:txBody>
          <a:bodyPr/>
          <a:lstStyle>
            <a:lvl1pPr marL="0" indent="0">
              <a:lnSpc>
                <a:spcPct val="150000"/>
              </a:lnSpc>
              <a:buNone/>
              <a:defRPr sz="16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此为案例内容，字体不可改，阿里巴巴普惠体</a:t>
            </a:r>
            <a:r>
              <a:rPr lang="en-US" altLang="zh-CN" dirty="0"/>
              <a:t>16</a:t>
            </a:r>
            <a:r>
              <a:rPr lang="zh-CN" altLang="en-US" dirty="0"/>
              <a:t>号</a:t>
            </a:r>
            <a:endParaRPr lang="en-US" altLang="zh-CN" dirty="0"/>
          </a:p>
          <a:p>
            <a:pPr lvl="0"/>
            <a:r>
              <a:rPr lang="zh-CN" altLang="en-US" dirty="0"/>
              <a:t>建议不超过三行，以图文并茂的方式讲解知识</a:t>
            </a:r>
          </a:p>
        </p:txBody>
      </p:sp>
      <p:pic>
        <p:nvPicPr>
          <p:cNvPr id="13" name="图形 12">
            <a:extLst>
              <a:ext uri="{FF2B5EF4-FFF2-40B4-BE49-F238E27FC236}">
                <a16:creationId xmlns:a16="http://schemas.microsoft.com/office/drawing/2014/main" id="{A6C6B16B-7FC0-904C-B475-F9CF5C74E36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99623" y="1250840"/>
            <a:ext cx="201682" cy="201682"/>
          </a:xfrm>
          <a:prstGeom prst="rect">
            <a:avLst/>
          </a:prstGeom>
        </p:spPr>
      </p:pic>
    </p:spTree>
    <p:extLst>
      <p:ext uri="{BB962C8B-B14F-4D97-AF65-F5344CB8AC3E}">
        <p14:creationId xmlns:p14="http://schemas.microsoft.com/office/powerpoint/2010/main" val="24558441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练习">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EDBCAEF0-27E1-194C-B5F4-08826E264FF7}"/>
              </a:ext>
            </a:extLst>
          </p:cNvPr>
          <p:cNvGrpSpPr/>
          <p:nvPr userDrawn="1"/>
        </p:nvGrpSpPr>
        <p:grpSpPr>
          <a:xfrm>
            <a:off x="806306" y="1054782"/>
            <a:ext cx="1228476" cy="528956"/>
            <a:chOff x="852891" y="1026849"/>
            <a:chExt cx="1228476" cy="528956"/>
          </a:xfrm>
        </p:grpSpPr>
        <p:sp>
          <p:nvSpPr>
            <p:cNvPr id="7" name="矩形 6">
              <a:extLst>
                <a:ext uri="{FF2B5EF4-FFF2-40B4-BE49-F238E27FC236}">
                  <a16:creationId xmlns:a16="http://schemas.microsoft.com/office/drawing/2014/main" id="{7F233A09-E322-CB4D-81FE-B2170A097F20}"/>
                </a:ext>
              </a:extLst>
            </p:cNvPr>
            <p:cNvSpPr/>
            <p:nvPr/>
          </p:nvSpPr>
          <p:spPr>
            <a:xfrm>
              <a:off x="1047050" y="1144435"/>
              <a:ext cx="1000826" cy="376390"/>
            </a:xfrm>
            <a:prstGeom prst="rect">
              <a:avLst/>
            </a:prstGeom>
            <a:noFill/>
            <a:ln w="1270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六边形 7">
              <a:extLst>
                <a:ext uri="{FF2B5EF4-FFF2-40B4-BE49-F238E27FC236}">
                  <a16:creationId xmlns:a16="http://schemas.microsoft.com/office/drawing/2014/main" id="{58F0AF60-824F-A447-B933-34D6D8A0DBD6}"/>
                </a:ext>
              </a:extLst>
            </p:cNvPr>
            <p:cNvSpPr/>
            <p:nvPr/>
          </p:nvSpPr>
          <p:spPr>
            <a:xfrm rot="5400000">
              <a:off x="821086" y="1126435"/>
              <a:ext cx="461175" cy="397565"/>
            </a:xfrm>
            <a:prstGeom prst="hexagon">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TextBox 2">
              <a:extLst>
                <a:ext uri="{FF2B5EF4-FFF2-40B4-BE49-F238E27FC236}">
                  <a16:creationId xmlns:a16="http://schemas.microsoft.com/office/drawing/2014/main" id="{A22AFB91-263F-054D-81BE-7D38A372C096}"/>
                </a:ext>
              </a:extLst>
            </p:cNvPr>
            <p:cNvSpPr txBox="1">
              <a:spLocks noChangeArrowheads="1"/>
            </p:cNvSpPr>
            <p:nvPr/>
          </p:nvSpPr>
          <p:spPr bwMode="auto">
            <a:xfrm>
              <a:off x="1306172" y="1026849"/>
              <a:ext cx="775195" cy="5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2000">
                  <a:solidFill>
                    <a:srgbClr val="B60206"/>
                  </a:solidFill>
                  <a:latin typeface="Alibaba PuHuiTi M" pitchFamily="18" charset="-122"/>
                  <a:ea typeface="Alibaba PuHuiTi M" pitchFamily="18" charset="-122"/>
                  <a:cs typeface="Alibaba PuHuiTi M" pitchFamily="18"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rgbClr val="AD2B26"/>
                  </a:solidFill>
                  <a:latin typeface="Alibaba PuHuiTi B" pitchFamily="18" charset="-122"/>
                  <a:ea typeface="Alibaba PuHuiTi B" pitchFamily="18" charset="-122"/>
                  <a:cs typeface="Alibaba PuHuiTi B" pitchFamily="18" charset="-122"/>
                </a:rPr>
                <a:t>练习</a:t>
              </a:r>
            </a:p>
          </p:txBody>
        </p:sp>
      </p:grpSp>
      <p:sp>
        <p:nvSpPr>
          <p:cNvPr id="11" name="文本占位符 9">
            <a:extLst>
              <a:ext uri="{FF2B5EF4-FFF2-40B4-BE49-F238E27FC236}">
                <a16:creationId xmlns:a16="http://schemas.microsoft.com/office/drawing/2014/main" id="{D44EE2D5-15F6-2E42-8B3D-F0F3139D0AA7}"/>
              </a:ext>
            </a:extLst>
          </p:cNvPr>
          <p:cNvSpPr>
            <a:spLocks noGrp="1"/>
          </p:cNvSpPr>
          <p:nvPr>
            <p:ph type="body" sz="quarter" idx="10" hasCustomPrompt="1"/>
          </p:nvPr>
        </p:nvSpPr>
        <p:spPr>
          <a:xfrm>
            <a:off x="2195450" y="1101968"/>
            <a:ext cx="9214230"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marL="0" lvl="0" indent="0">
              <a:spcBef>
                <a:spcPct val="0"/>
              </a:spcBef>
              <a:buNone/>
            </a:pPr>
            <a:r>
              <a:rPr lang="zh-CN" altLang="en-US" dirty="0"/>
              <a:t>练习标题</a:t>
            </a:r>
            <a:r>
              <a:rPr lang="en-US" altLang="zh-CN" dirty="0"/>
              <a:t>-</a:t>
            </a:r>
            <a:r>
              <a:rPr lang="zh-CN" altLang="en-US" dirty="0"/>
              <a:t>阿里巴巴普惠体</a:t>
            </a:r>
            <a:r>
              <a:rPr lang="en-US" altLang="zh-CN" dirty="0"/>
              <a:t>20</a:t>
            </a:r>
            <a:r>
              <a:rPr lang="zh-CN" altLang="en-US" dirty="0"/>
              <a:t>号</a:t>
            </a:r>
          </a:p>
        </p:txBody>
      </p:sp>
      <p:sp>
        <p:nvSpPr>
          <p:cNvPr id="12" name="文本占位符 11">
            <a:extLst>
              <a:ext uri="{FF2B5EF4-FFF2-40B4-BE49-F238E27FC236}">
                <a16:creationId xmlns:a16="http://schemas.microsoft.com/office/drawing/2014/main" id="{F5EA2F1C-E1D5-B44C-AB78-F1D96E0D74BA}"/>
              </a:ext>
            </a:extLst>
          </p:cNvPr>
          <p:cNvSpPr>
            <a:spLocks noGrp="1"/>
          </p:cNvSpPr>
          <p:nvPr>
            <p:ph type="body" sz="quarter" idx="11" hasCustomPrompt="1"/>
          </p:nvPr>
        </p:nvSpPr>
        <p:spPr>
          <a:xfrm>
            <a:off x="2195450" y="1741808"/>
            <a:ext cx="9214230" cy="4219575"/>
          </a:xfrm>
          <a:prstGeom prst="rect">
            <a:avLst/>
          </a:prstGeom>
        </p:spPr>
        <p:txBody>
          <a:bodyPr/>
          <a:lstStyle>
            <a:lvl1pPr marL="0" indent="0">
              <a:lnSpc>
                <a:spcPct val="150000"/>
              </a:lnSpc>
              <a:buNone/>
              <a:defRPr sz="16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此为练习内容，字体不可改，阿里巴巴普惠体</a:t>
            </a:r>
            <a:r>
              <a:rPr lang="en-US" altLang="zh-CN" dirty="0"/>
              <a:t>16</a:t>
            </a:r>
            <a:r>
              <a:rPr lang="zh-CN" altLang="en-US" dirty="0"/>
              <a:t>号</a:t>
            </a:r>
            <a:endParaRPr lang="en-US" altLang="zh-CN" dirty="0"/>
          </a:p>
          <a:p>
            <a:pPr lvl="0"/>
            <a:r>
              <a:rPr lang="zh-CN" altLang="en-US" dirty="0"/>
              <a:t>建议不超过三行，以图文并茂的方式讲解知识</a:t>
            </a:r>
          </a:p>
        </p:txBody>
      </p:sp>
      <p:pic>
        <p:nvPicPr>
          <p:cNvPr id="13" name="图形 12">
            <a:extLst>
              <a:ext uri="{FF2B5EF4-FFF2-40B4-BE49-F238E27FC236}">
                <a16:creationId xmlns:a16="http://schemas.microsoft.com/office/drawing/2014/main" id="{1FD7787D-704C-E74D-B53E-A392EAB4805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99623" y="1245476"/>
            <a:ext cx="201682" cy="201682"/>
          </a:xfrm>
          <a:prstGeom prst="rect">
            <a:avLst/>
          </a:prstGeom>
        </p:spPr>
      </p:pic>
    </p:spTree>
    <p:extLst>
      <p:ext uri="{BB962C8B-B14F-4D97-AF65-F5344CB8AC3E}">
        <p14:creationId xmlns:p14="http://schemas.microsoft.com/office/powerpoint/2010/main" val="14145838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思考页">
    <p:spTree>
      <p:nvGrpSpPr>
        <p:cNvPr id="1" name=""/>
        <p:cNvGrpSpPr/>
        <p:nvPr/>
      </p:nvGrpSpPr>
      <p:grpSpPr>
        <a:xfrm>
          <a:off x="0" y="0"/>
          <a:ext cx="0" cy="0"/>
          <a:chOff x="0" y="0"/>
          <a:chExt cx="0" cy="0"/>
        </a:xfrm>
      </p:grpSpPr>
      <p:sp>
        <p:nvSpPr>
          <p:cNvPr id="28" name="六边形 27">
            <a:extLst>
              <a:ext uri="{FF2B5EF4-FFF2-40B4-BE49-F238E27FC236}">
                <a16:creationId xmlns:a16="http://schemas.microsoft.com/office/drawing/2014/main" id="{380B9059-6AA7-9E4F-BC56-F30289A262EA}"/>
              </a:ext>
            </a:extLst>
          </p:cNvPr>
          <p:cNvSpPr/>
          <p:nvPr userDrawn="1"/>
        </p:nvSpPr>
        <p:spPr>
          <a:xfrm rot="5400000">
            <a:off x="941355" y="3506918"/>
            <a:ext cx="1225219" cy="1056223"/>
          </a:xfrm>
          <a:prstGeom prst="hexagon">
            <a:avLst/>
          </a:prstGeom>
          <a:noFill/>
          <a:ln w="12700">
            <a:solidFill>
              <a:srgbClr val="51515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3" name="六边形 22">
            <a:extLst>
              <a:ext uri="{FF2B5EF4-FFF2-40B4-BE49-F238E27FC236}">
                <a16:creationId xmlns:a16="http://schemas.microsoft.com/office/drawing/2014/main" id="{D71D36F9-1B1C-094A-A062-19A46A7AB388}"/>
              </a:ext>
            </a:extLst>
          </p:cNvPr>
          <p:cNvSpPr/>
          <p:nvPr userDrawn="1"/>
        </p:nvSpPr>
        <p:spPr>
          <a:xfrm rot="5400000">
            <a:off x="1484022" y="2527438"/>
            <a:ext cx="1944550" cy="1676336"/>
          </a:xfrm>
          <a:prstGeom prst="hexagon">
            <a:avLst/>
          </a:prstGeom>
          <a:solidFill>
            <a:schemeClr val="bg1"/>
          </a:solidFill>
          <a:ln w="11430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占位符 3">
            <a:extLst>
              <a:ext uri="{FF2B5EF4-FFF2-40B4-BE49-F238E27FC236}">
                <a16:creationId xmlns:a16="http://schemas.microsoft.com/office/drawing/2014/main" id="{34600FE5-8DCA-46AA-AB57-2E40352BF074}"/>
              </a:ext>
            </a:extLst>
          </p:cNvPr>
          <p:cNvSpPr>
            <a:spLocks noGrp="1"/>
          </p:cNvSpPr>
          <p:nvPr>
            <p:ph type="body" sz="quarter" idx="10" hasCustomPrompt="1"/>
          </p:nvPr>
        </p:nvSpPr>
        <p:spPr>
          <a:xfrm>
            <a:off x="5126584" y="1436556"/>
            <a:ext cx="5760538" cy="4710244"/>
          </a:xfrm>
          <a:prstGeom prst="rect">
            <a:avLst/>
          </a:prstGeom>
        </p:spPr>
        <p:txBody>
          <a:bodyPr anchor="ctr"/>
          <a:lstStyle>
            <a:lvl1pPr marL="342900" marR="0" indent="-342900" algn="l" defTabSz="914400" rtl="0" eaLnBrk="0" fontAlgn="base" latinLnBrk="0" hangingPunct="0">
              <a:lnSpc>
                <a:spcPct val="200000"/>
              </a:lnSpc>
              <a:spcBef>
                <a:spcPct val="20000"/>
              </a:spcBef>
              <a:spcAft>
                <a:spcPct val="0"/>
              </a:spcAft>
              <a:buClrTx/>
              <a:buSzTx/>
              <a:buFont typeface="+mj-lt"/>
              <a:buAutoNum type="arabicPeriod"/>
              <a:tabLst/>
              <a:defRPr sz="18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609585" indent="0">
              <a:buNone/>
              <a:defRPr/>
            </a:lvl2pPr>
            <a:lvl3pPr marL="1219170" indent="0">
              <a:buNone/>
              <a:defRPr/>
            </a:lvl3pPr>
            <a:lvl4pPr marL="1828755" indent="0">
              <a:buNone/>
              <a:defRPr/>
            </a:lvl4pPr>
          </a:lstStyle>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endParaRPr lang="zh-CN" altLang="en-US" dirty="0"/>
          </a:p>
        </p:txBody>
      </p:sp>
      <p:sp>
        <p:nvSpPr>
          <p:cNvPr id="17" name="标题占位符 1">
            <a:extLst>
              <a:ext uri="{FF2B5EF4-FFF2-40B4-BE49-F238E27FC236}">
                <a16:creationId xmlns:a16="http://schemas.microsoft.com/office/drawing/2014/main" id="{EBBF2F2F-D96E-4638-A53F-CD7237FF5C1E}"/>
              </a:ext>
            </a:extLst>
          </p:cNvPr>
          <p:cNvSpPr txBox="1">
            <a:spLocks noChangeArrowheads="1"/>
          </p:cNvSpPr>
          <p:nvPr userDrawn="1"/>
        </p:nvSpPr>
        <p:spPr bwMode="auto">
          <a:xfrm>
            <a:off x="1695420" y="2882670"/>
            <a:ext cx="1567542" cy="1079500"/>
          </a:xfrm>
          <a:prstGeom prst="rect">
            <a:avLst/>
          </a:prstGeom>
          <a:noFill/>
          <a:ln>
            <a:noFill/>
          </a:ln>
        </p:spPr>
        <p:txBody>
          <a:bodyPr lIns="91440" tIns="45720" rIns="91440" bIns="45720" anchor="ctr"/>
          <a:lstStyle>
            <a:lvl1pPr algn="l" rtl="0" fontAlgn="base">
              <a:lnSpc>
                <a:spcPct val="90000"/>
              </a:lnSpc>
              <a:spcBef>
                <a:spcPct val="0"/>
              </a:spcBef>
              <a:spcAft>
                <a:spcPct val="0"/>
              </a:spcAft>
              <a:defRPr sz="3000">
                <a:solidFill>
                  <a:schemeClr val="tx1"/>
                </a:solidFill>
                <a:latin typeface="+mj-lt"/>
                <a:ea typeface="+mj-ea"/>
                <a:cs typeface="+mj-cs"/>
              </a:defRPr>
            </a:lvl1pPr>
            <a:lvl2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2pPr>
            <a:lvl3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3pPr>
            <a:lvl4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4pPr>
            <a:lvl5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5pPr>
            <a:lvl6pPr marL="3429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6pPr>
            <a:lvl7pPr marL="6858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7pPr>
            <a:lvl8pPr marL="10287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8pPr>
            <a:lvl9pPr marL="13716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9pPr>
          </a:lstStyle>
          <a:p>
            <a:pPr algn="ctr"/>
            <a:r>
              <a:rPr lang="zh-CN" altLang="en-US" sz="4000" dirty="0">
                <a:latin typeface="阿里巴巴普惠体" panose="00020600040101010101" pitchFamily="18" charset="-122"/>
                <a:ea typeface="阿里巴巴普惠体" panose="00020600040101010101" pitchFamily="18" charset="-122"/>
                <a:cs typeface="阿里巴巴普惠体" panose="00020600040101010101" pitchFamily="18" charset="-122"/>
              </a:rPr>
              <a:t>思考</a:t>
            </a:r>
          </a:p>
        </p:txBody>
      </p:sp>
      <p:sp>
        <p:nvSpPr>
          <p:cNvPr id="24" name="六边形 23">
            <a:extLst>
              <a:ext uri="{FF2B5EF4-FFF2-40B4-BE49-F238E27FC236}">
                <a16:creationId xmlns:a16="http://schemas.microsoft.com/office/drawing/2014/main" id="{745B08E3-3066-3844-87E9-46D7426765C6}"/>
              </a:ext>
            </a:extLst>
          </p:cNvPr>
          <p:cNvSpPr/>
          <p:nvPr userDrawn="1"/>
        </p:nvSpPr>
        <p:spPr>
          <a:xfrm rot="5400000">
            <a:off x="3294074" y="2149103"/>
            <a:ext cx="566610" cy="488457"/>
          </a:xfrm>
          <a:prstGeom prst="hexagon">
            <a:avLst/>
          </a:prstGeom>
          <a:solidFill>
            <a:srgbClr val="AD2B26"/>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六边形 24">
            <a:extLst>
              <a:ext uri="{FF2B5EF4-FFF2-40B4-BE49-F238E27FC236}">
                <a16:creationId xmlns:a16="http://schemas.microsoft.com/office/drawing/2014/main" id="{B7A42CA5-7885-7642-B20D-B92B35099CBC}"/>
              </a:ext>
            </a:extLst>
          </p:cNvPr>
          <p:cNvSpPr/>
          <p:nvPr userDrawn="1"/>
        </p:nvSpPr>
        <p:spPr>
          <a:xfrm rot="5400000">
            <a:off x="1198356" y="4126436"/>
            <a:ext cx="298934" cy="257702"/>
          </a:xfrm>
          <a:prstGeom prst="hexagon">
            <a:avLst/>
          </a:prstGeom>
          <a:solidFill>
            <a:srgbClr val="495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6" name="六边形 25">
            <a:extLst>
              <a:ext uri="{FF2B5EF4-FFF2-40B4-BE49-F238E27FC236}">
                <a16:creationId xmlns:a16="http://schemas.microsoft.com/office/drawing/2014/main" id="{DE7B2235-1C6B-6B44-BC4F-1EC9BD8B9D8D}"/>
              </a:ext>
            </a:extLst>
          </p:cNvPr>
          <p:cNvSpPr/>
          <p:nvPr userDrawn="1"/>
        </p:nvSpPr>
        <p:spPr>
          <a:xfrm rot="5400000">
            <a:off x="3642476" y="4385265"/>
            <a:ext cx="566612" cy="488459"/>
          </a:xfrm>
          <a:prstGeom prst="hexagon">
            <a:avLst/>
          </a:prstGeom>
          <a:noFill/>
          <a:ln w="1905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六边形 29">
            <a:extLst>
              <a:ext uri="{FF2B5EF4-FFF2-40B4-BE49-F238E27FC236}">
                <a16:creationId xmlns:a16="http://schemas.microsoft.com/office/drawing/2014/main" id="{5BF818FD-51C6-E54A-9D53-783E1313F19E}"/>
              </a:ext>
            </a:extLst>
          </p:cNvPr>
          <p:cNvSpPr/>
          <p:nvPr userDrawn="1"/>
        </p:nvSpPr>
        <p:spPr>
          <a:xfrm rot="5400000">
            <a:off x="1190641" y="1715050"/>
            <a:ext cx="854974" cy="737047"/>
          </a:xfrm>
          <a:prstGeom prst="hexagon">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2361137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小结页">
    <p:spTree>
      <p:nvGrpSpPr>
        <p:cNvPr id="1" name=""/>
        <p:cNvGrpSpPr/>
        <p:nvPr/>
      </p:nvGrpSpPr>
      <p:grpSpPr>
        <a:xfrm>
          <a:off x="0" y="0"/>
          <a:ext cx="0" cy="0"/>
          <a:chOff x="0" y="0"/>
          <a:chExt cx="0" cy="0"/>
        </a:xfrm>
      </p:grpSpPr>
      <p:sp>
        <p:nvSpPr>
          <p:cNvPr id="8" name="文本占位符 3">
            <a:extLst>
              <a:ext uri="{FF2B5EF4-FFF2-40B4-BE49-F238E27FC236}">
                <a16:creationId xmlns:a16="http://schemas.microsoft.com/office/drawing/2014/main" id="{34600FE5-8DCA-46AA-AB57-2E40352BF074}"/>
              </a:ext>
            </a:extLst>
          </p:cNvPr>
          <p:cNvSpPr>
            <a:spLocks noGrp="1"/>
          </p:cNvSpPr>
          <p:nvPr>
            <p:ph type="body" sz="quarter" idx="10" hasCustomPrompt="1"/>
          </p:nvPr>
        </p:nvSpPr>
        <p:spPr>
          <a:xfrm>
            <a:off x="5126584" y="1463040"/>
            <a:ext cx="5760538" cy="4511040"/>
          </a:xfrm>
          <a:prstGeom prst="rect">
            <a:avLst/>
          </a:prstGeom>
        </p:spPr>
        <p:txBody>
          <a:bodyPr anchor="ctr"/>
          <a:lstStyle>
            <a:lvl1pPr marL="342900" marR="0" indent="-342900" algn="l" defTabSz="914400" rtl="0" eaLnBrk="0" fontAlgn="base" latinLnBrk="0" hangingPunct="0">
              <a:lnSpc>
                <a:spcPct val="200000"/>
              </a:lnSpc>
              <a:spcBef>
                <a:spcPct val="20000"/>
              </a:spcBef>
              <a:spcAft>
                <a:spcPct val="0"/>
              </a:spcAft>
              <a:buClrTx/>
              <a:buSzTx/>
              <a:buFont typeface="+mj-lt"/>
              <a:buAutoNum type="arabicPeriod"/>
              <a:tabLst/>
              <a:defRPr sz="1800">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609585" indent="0">
              <a:buNone/>
              <a:defRPr/>
            </a:lvl2pPr>
            <a:lvl3pPr marL="1219170" indent="0">
              <a:buNone/>
              <a:defRPr/>
            </a:lvl3pPr>
            <a:lvl4pPr marL="1828755" indent="0">
              <a:buNone/>
              <a:defRPr/>
            </a:lvl4pPr>
          </a:lstStyle>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endParaRPr lang="zh-CN" altLang="en-US" dirty="0"/>
          </a:p>
        </p:txBody>
      </p:sp>
      <p:sp>
        <p:nvSpPr>
          <p:cNvPr id="10" name="标题占位符 1">
            <a:extLst>
              <a:ext uri="{FF2B5EF4-FFF2-40B4-BE49-F238E27FC236}">
                <a16:creationId xmlns:a16="http://schemas.microsoft.com/office/drawing/2014/main" id="{EBBF2F2F-D96E-4638-A53F-CD7237FF5C1E}"/>
              </a:ext>
            </a:extLst>
          </p:cNvPr>
          <p:cNvSpPr txBox="1">
            <a:spLocks noChangeArrowheads="1"/>
          </p:cNvSpPr>
          <p:nvPr userDrawn="1"/>
        </p:nvSpPr>
        <p:spPr bwMode="auto">
          <a:xfrm>
            <a:off x="0" y="2889250"/>
            <a:ext cx="5105400" cy="1079500"/>
          </a:xfrm>
          <a:prstGeom prst="rect">
            <a:avLst/>
          </a:prstGeom>
          <a:noFill/>
          <a:ln>
            <a:noFill/>
          </a:ln>
        </p:spPr>
        <p:txBody>
          <a:bodyPr lIns="91440" tIns="45720" rIns="91440" bIns="45720" anchor="ctr"/>
          <a:lstStyle>
            <a:lvl1pPr algn="l" rtl="0" fontAlgn="base">
              <a:lnSpc>
                <a:spcPct val="90000"/>
              </a:lnSpc>
              <a:spcBef>
                <a:spcPct val="0"/>
              </a:spcBef>
              <a:spcAft>
                <a:spcPct val="0"/>
              </a:spcAft>
              <a:defRPr sz="3000">
                <a:solidFill>
                  <a:schemeClr val="tx1"/>
                </a:solidFill>
                <a:latin typeface="+mj-lt"/>
                <a:ea typeface="+mj-ea"/>
                <a:cs typeface="+mj-cs"/>
              </a:defRPr>
            </a:lvl1pPr>
            <a:lvl2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2pPr>
            <a:lvl3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3pPr>
            <a:lvl4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4pPr>
            <a:lvl5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5pPr>
            <a:lvl6pPr marL="3429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6pPr>
            <a:lvl7pPr marL="6858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7pPr>
            <a:lvl8pPr marL="10287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8pPr>
            <a:lvl9pPr marL="13716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9pPr>
          </a:lstStyle>
          <a:p>
            <a:pPr algn="ctr">
              <a:defRPr/>
            </a:pPr>
            <a:r>
              <a:rPr lang="zh-CN" altLang="en-US" sz="4800" kern="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总结</a:t>
            </a:r>
            <a:endParaRPr lang="zh-TW" altLang="zh-CN" sz="4800" kern="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9" name="组合 8"/>
          <p:cNvGrpSpPr/>
          <p:nvPr userDrawn="1"/>
        </p:nvGrpSpPr>
        <p:grpSpPr>
          <a:xfrm>
            <a:off x="710880" y="1813092"/>
            <a:ext cx="3587349" cy="3036721"/>
            <a:chOff x="864135" y="2246295"/>
            <a:chExt cx="3587349" cy="3036721"/>
          </a:xfrm>
        </p:grpSpPr>
        <p:sp>
          <p:nvSpPr>
            <p:cNvPr id="12" name="椭圆 11"/>
            <p:cNvSpPr/>
            <p:nvPr userDrawn="1"/>
          </p:nvSpPr>
          <p:spPr>
            <a:xfrm>
              <a:off x="1348310" y="4694927"/>
              <a:ext cx="588089" cy="588089"/>
            </a:xfrm>
            <a:prstGeom prst="ellipse">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2962055" y="4101828"/>
              <a:ext cx="926888" cy="926888"/>
            </a:xfrm>
            <a:prstGeom prst="ellipse">
              <a:avLst/>
            </a:prstGeom>
            <a:solidFill>
              <a:srgbClr val="515151">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2860808" y="2695667"/>
              <a:ext cx="1590676" cy="1590676"/>
            </a:xfrm>
            <a:prstGeom prst="ellipse">
              <a:avLst/>
            </a:prstGeom>
            <a:noFill/>
            <a:ln w="12700">
              <a:solidFill>
                <a:srgbClr val="51515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1642355" y="2871191"/>
              <a:ext cx="1924945" cy="1895739"/>
            </a:xfrm>
            <a:prstGeom prst="ellipse">
              <a:avLst/>
            </a:prstGeom>
            <a:solidFill>
              <a:schemeClr val="bg1"/>
            </a:solidFill>
            <a:ln w="11430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p:cNvSpPr/>
            <p:nvPr userDrawn="1"/>
          </p:nvSpPr>
          <p:spPr>
            <a:xfrm>
              <a:off x="864135" y="2246295"/>
              <a:ext cx="804338" cy="804338"/>
            </a:xfrm>
            <a:prstGeom prst="ellipse">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3257550" y="2352674"/>
              <a:ext cx="314325" cy="314325"/>
            </a:xfrm>
            <a:prstGeom prst="ellipse">
              <a:avLst/>
            </a:prstGeom>
            <a:solidFill>
              <a:srgbClr val="495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占位符 1">
              <a:extLst>
                <a:ext uri="{FF2B5EF4-FFF2-40B4-BE49-F238E27FC236}">
                  <a16:creationId xmlns:a16="http://schemas.microsoft.com/office/drawing/2014/main" id="{EBBF2F2F-D96E-4638-A53F-CD7237FF5C1E}"/>
                </a:ext>
              </a:extLst>
            </p:cNvPr>
            <p:cNvSpPr txBox="1">
              <a:spLocks noChangeArrowheads="1"/>
            </p:cNvSpPr>
            <p:nvPr userDrawn="1"/>
          </p:nvSpPr>
          <p:spPr bwMode="auto">
            <a:xfrm>
              <a:off x="1822066" y="3328761"/>
              <a:ext cx="1567542" cy="1079500"/>
            </a:xfrm>
            <a:prstGeom prst="rect">
              <a:avLst/>
            </a:prstGeom>
            <a:noFill/>
            <a:ln>
              <a:noFill/>
            </a:ln>
          </p:spPr>
          <p:txBody>
            <a:bodyPr lIns="91440" tIns="45720" rIns="91440" bIns="45720" anchor="ctr"/>
            <a:lstStyle>
              <a:lvl1pPr algn="l" rtl="0" fontAlgn="base">
                <a:lnSpc>
                  <a:spcPct val="90000"/>
                </a:lnSpc>
                <a:spcBef>
                  <a:spcPct val="0"/>
                </a:spcBef>
                <a:spcAft>
                  <a:spcPct val="0"/>
                </a:spcAft>
                <a:defRPr sz="3000">
                  <a:solidFill>
                    <a:schemeClr val="tx1"/>
                  </a:solidFill>
                  <a:latin typeface="+mj-lt"/>
                  <a:ea typeface="+mj-ea"/>
                  <a:cs typeface="+mj-cs"/>
                </a:defRPr>
              </a:lvl1pPr>
              <a:lvl2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2pPr>
              <a:lvl3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3pPr>
              <a:lvl4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4pPr>
              <a:lvl5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5pPr>
              <a:lvl6pPr marL="3429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6pPr>
              <a:lvl7pPr marL="6858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7pPr>
              <a:lvl8pPr marL="10287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8pPr>
              <a:lvl9pPr marL="13716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9pPr>
            </a:lstStyle>
            <a:p>
              <a:pPr algn="ctr"/>
              <a:r>
                <a:rPr lang="zh-CN" altLang="en-US" sz="4000">
                  <a:latin typeface="阿里巴巴普惠体" panose="00020600040101010101" pitchFamily="18" charset="-122"/>
                  <a:ea typeface="阿里巴巴普惠体" panose="00020600040101010101" pitchFamily="18" charset="-122"/>
                  <a:cs typeface="阿里巴巴普惠体" panose="00020600040101010101" pitchFamily="18" charset="-122"/>
                </a:rPr>
                <a:t>小结</a:t>
              </a:r>
              <a:endParaRPr lang="zh-CN" altLang="en-US" sz="4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Tree>
    <p:extLst>
      <p:ext uri="{BB962C8B-B14F-4D97-AF65-F5344CB8AC3E}">
        <p14:creationId xmlns:p14="http://schemas.microsoft.com/office/powerpoint/2010/main" val="41700943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总结页">
    <p:spTree>
      <p:nvGrpSpPr>
        <p:cNvPr id="1" name=""/>
        <p:cNvGrpSpPr/>
        <p:nvPr/>
      </p:nvGrpSpPr>
      <p:grpSpPr>
        <a:xfrm>
          <a:off x="0" y="0"/>
          <a:ext cx="0" cy="0"/>
          <a:chOff x="0" y="0"/>
          <a:chExt cx="0" cy="0"/>
        </a:xfrm>
      </p:grpSpPr>
      <p:sp>
        <p:nvSpPr>
          <p:cNvPr id="8" name="文本占位符 3">
            <a:extLst>
              <a:ext uri="{FF2B5EF4-FFF2-40B4-BE49-F238E27FC236}">
                <a16:creationId xmlns:a16="http://schemas.microsoft.com/office/drawing/2014/main" id="{34600FE5-8DCA-46AA-AB57-2E40352BF074}"/>
              </a:ext>
            </a:extLst>
          </p:cNvPr>
          <p:cNvSpPr>
            <a:spLocks noGrp="1"/>
          </p:cNvSpPr>
          <p:nvPr>
            <p:ph type="body" sz="quarter" idx="10" hasCustomPrompt="1"/>
          </p:nvPr>
        </p:nvSpPr>
        <p:spPr>
          <a:xfrm>
            <a:off x="5126584" y="1463040"/>
            <a:ext cx="5760538" cy="4511040"/>
          </a:xfrm>
          <a:prstGeom prst="rect">
            <a:avLst/>
          </a:prstGeom>
        </p:spPr>
        <p:txBody>
          <a:bodyPr anchor="ctr"/>
          <a:lstStyle>
            <a:lvl1pPr marL="342900" marR="0" indent="-342900" algn="l" defTabSz="914400" rtl="0" eaLnBrk="0" fontAlgn="base" latinLnBrk="0" hangingPunct="0">
              <a:lnSpc>
                <a:spcPct val="200000"/>
              </a:lnSpc>
              <a:spcBef>
                <a:spcPct val="20000"/>
              </a:spcBef>
              <a:spcAft>
                <a:spcPct val="0"/>
              </a:spcAft>
              <a:buClrTx/>
              <a:buSzTx/>
              <a:buFont typeface="+mj-lt"/>
              <a:buAutoNum type="arabicPeriod"/>
              <a:tabLst/>
              <a:defRPr sz="1800">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609585" indent="0">
              <a:buNone/>
              <a:defRPr/>
            </a:lvl2pPr>
            <a:lvl3pPr marL="1219170" indent="0">
              <a:buNone/>
              <a:defRPr/>
            </a:lvl3pPr>
            <a:lvl4pPr marL="1828755" indent="0">
              <a:buNone/>
              <a:defRPr/>
            </a:lvl4pPr>
          </a:lstStyle>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endParaRPr lang="zh-CN" altLang="en-US" dirty="0"/>
          </a:p>
        </p:txBody>
      </p:sp>
      <p:sp>
        <p:nvSpPr>
          <p:cNvPr id="10" name="标题占位符 1">
            <a:extLst>
              <a:ext uri="{FF2B5EF4-FFF2-40B4-BE49-F238E27FC236}">
                <a16:creationId xmlns:a16="http://schemas.microsoft.com/office/drawing/2014/main" id="{EBBF2F2F-D96E-4638-A53F-CD7237FF5C1E}"/>
              </a:ext>
            </a:extLst>
          </p:cNvPr>
          <p:cNvSpPr txBox="1">
            <a:spLocks noChangeArrowheads="1"/>
          </p:cNvSpPr>
          <p:nvPr userDrawn="1"/>
        </p:nvSpPr>
        <p:spPr bwMode="auto">
          <a:xfrm>
            <a:off x="0" y="2889250"/>
            <a:ext cx="5105400" cy="1079500"/>
          </a:xfrm>
          <a:prstGeom prst="rect">
            <a:avLst/>
          </a:prstGeom>
          <a:noFill/>
          <a:ln>
            <a:noFill/>
          </a:ln>
        </p:spPr>
        <p:txBody>
          <a:bodyPr lIns="91440" tIns="45720" rIns="91440" bIns="45720" anchor="ctr"/>
          <a:lstStyle>
            <a:lvl1pPr algn="l" rtl="0" fontAlgn="base">
              <a:lnSpc>
                <a:spcPct val="90000"/>
              </a:lnSpc>
              <a:spcBef>
                <a:spcPct val="0"/>
              </a:spcBef>
              <a:spcAft>
                <a:spcPct val="0"/>
              </a:spcAft>
              <a:defRPr sz="3000">
                <a:solidFill>
                  <a:schemeClr val="tx1"/>
                </a:solidFill>
                <a:latin typeface="+mj-lt"/>
                <a:ea typeface="+mj-ea"/>
                <a:cs typeface="+mj-cs"/>
              </a:defRPr>
            </a:lvl1pPr>
            <a:lvl2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2pPr>
            <a:lvl3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3pPr>
            <a:lvl4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4pPr>
            <a:lvl5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5pPr>
            <a:lvl6pPr marL="3429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6pPr>
            <a:lvl7pPr marL="6858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7pPr>
            <a:lvl8pPr marL="10287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8pPr>
            <a:lvl9pPr marL="13716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9pPr>
          </a:lstStyle>
          <a:p>
            <a:pPr algn="ctr">
              <a:defRPr/>
            </a:pPr>
            <a:r>
              <a:rPr lang="zh-CN" altLang="en-US" sz="4800" kern="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总结</a:t>
            </a:r>
            <a:endParaRPr lang="zh-TW" altLang="zh-CN" sz="4800" kern="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9" name="组合 8"/>
          <p:cNvGrpSpPr/>
          <p:nvPr userDrawn="1"/>
        </p:nvGrpSpPr>
        <p:grpSpPr>
          <a:xfrm>
            <a:off x="710880" y="1813092"/>
            <a:ext cx="3587349" cy="3036721"/>
            <a:chOff x="864135" y="2246295"/>
            <a:chExt cx="3587349" cy="3036721"/>
          </a:xfrm>
        </p:grpSpPr>
        <p:sp>
          <p:nvSpPr>
            <p:cNvPr id="12" name="椭圆 11"/>
            <p:cNvSpPr/>
            <p:nvPr userDrawn="1"/>
          </p:nvSpPr>
          <p:spPr>
            <a:xfrm>
              <a:off x="1348310" y="4694927"/>
              <a:ext cx="588089" cy="588089"/>
            </a:xfrm>
            <a:prstGeom prst="ellipse">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2962055" y="4101828"/>
              <a:ext cx="926888" cy="926888"/>
            </a:xfrm>
            <a:prstGeom prst="ellipse">
              <a:avLst/>
            </a:prstGeom>
            <a:solidFill>
              <a:srgbClr val="515151">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2860808" y="2695667"/>
              <a:ext cx="1590676" cy="1590676"/>
            </a:xfrm>
            <a:prstGeom prst="ellipse">
              <a:avLst/>
            </a:prstGeom>
            <a:noFill/>
            <a:ln w="12700">
              <a:solidFill>
                <a:srgbClr val="51515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1642355" y="2871191"/>
              <a:ext cx="1924945" cy="1895739"/>
            </a:xfrm>
            <a:prstGeom prst="ellipse">
              <a:avLst/>
            </a:prstGeom>
            <a:solidFill>
              <a:schemeClr val="bg1"/>
            </a:solidFill>
            <a:ln w="11430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p:cNvSpPr/>
            <p:nvPr userDrawn="1"/>
          </p:nvSpPr>
          <p:spPr>
            <a:xfrm>
              <a:off x="864135" y="2246295"/>
              <a:ext cx="804338" cy="804338"/>
            </a:xfrm>
            <a:prstGeom prst="ellipse">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3257550" y="2352674"/>
              <a:ext cx="314325" cy="314325"/>
            </a:xfrm>
            <a:prstGeom prst="ellipse">
              <a:avLst/>
            </a:prstGeom>
            <a:solidFill>
              <a:srgbClr val="495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占位符 1">
              <a:extLst>
                <a:ext uri="{FF2B5EF4-FFF2-40B4-BE49-F238E27FC236}">
                  <a16:creationId xmlns:a16="http://schemas.microsoft.com/office/drawing/2014/main" id="{EBBF2F2F-D96E-4638-A53F-CD7237FF5C1E}"/>
                </a:ext>
              </a:extLst>
            </p:cNvPr>
            <p:cNvSpPr txBox="1">
              <a:spLocks noChangeArrowheads="1"/>
            </p:cNvSpPr>
            <p:nvPr userDrawn="1"/>
          </p:nvSpPr>
          <p:spPr bwMode="auto">
            <a:xfrm>
              <a:off x="1822066" y="3328761"/>
              <a:ext cx="1567542" cy="1079500"/>
            </a:xfrm>
            <a:prstGeom prst="rect">
              <a:avLst/>
            </a:prstGeom>
            <a:noFill/>
            <a:ln>
              <a:noFill/>
            </a:ln>
          </p:spPr>
          <p:txBody>
            <a:bodyPr lIns="91440" tIns="45720" rIns="91440" bIns="45720" anchor="ctr"/>
            <a:lstStyle>
              <a:lvl1pPr algn="l" rtl="0" fontAlgn="base">
                <a:lnSpc>
                  <a:spcPct val="90000"/>
                </a:lnSpc>
                <a:spcBef>
                  <a:spcPct val="0"/>
                </a:spcBef>
                <a:spcAft>
                  <a:spcPct val="0"/>
                </a:spcAft>
                <a:defRPr sz="3000">
                  <a:solidFill>
                    <a:schemeClr val="tx1"/>
                  </a:solidFill>
                  <a:latin typeface="+mj-lt"/>
                  <a:ea typeface="+mj-ea"/>
                  <a:cs typeface="+mj-cs"/>
                </a:defRPr>
              </a:lvl1pPr>
              <a:lvl2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2pPr>
              <a:lvl3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3pPr>
              <a:lvl4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4pPr>
              <a:lvl5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5pPr>
              <a:lvl6pPr marL="3429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6pPr>
              <a:lvl7pPr marL="6858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7pPr>
              <a:lvl8pPr marL="10287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8pPr>
              <a:lvl9pPr marL="13716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9pPr>
            </a:lstStyle>
            <a:p>
              <a:pPr algn="ctr"/>
              <a:r>
                <a:rPr lang="zh-CN" altLang="en-US" sz="4000" dirty="0">
                  <a:latin typeface="阿里巴巴普惠体" panose="00020600040101010101" pitchFamily="18" charset="-122"/>
                  <a:ea typeface="阿里巴巴普惠体" panose="00020600040101010101" pitchFamily="18" charset="-122"/>
                  <a:cs typeface="阿里巴巴普惠体" panose="00020600040101010101" pitchFamily="18" charset="-122"/>
                </a:rPr>
                <a:t>总结</a:t>
              </a:r>
            </a:p>
          </p:txBody>
        </p:sp>
      </p:grpSp>
    </p:spTree>
    <p:extLst>
      <p:ext uri="{BB962C8B-B14F-4D97-AF65-F5344CB8AC3E}">
        <p14:creationId xmlns:p14="http://schemas.microsoft.com/office/powerpoint/2010/main" val="41528098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思路">
    <p:spTree>
      <p:nvGrpSpPr>
        <p:cNvPr id="1" name=""/>
        <p:cNvGrpSpPr/>
        <p:nvPr/>
      </p:nvGrpSpPr>
      <p:grpSpPr>
        <a:xfrm>
          <a:off x="0" y="0"/>
          <a:ext cx="0" cy="0"/>
          <a:chOff x="0" y="0"/>
          <a:chExt cx="0" cy="0"/>
        </a:xfrm>
      </p:grpSpPr>
      <p:sp>
        <p:nvSpPr>
          <p:cNvPr id="8" name="文本占位符 3">
            <a:extLst>
              <a:ext uri="{FF2B5EF4-FFF2-40B4-BE49-F238E27FC236}">
                <a16:creationId xmlns:a16="http://schemas.microsoft.com/office/drawing/2014/main" id="{34600FE5-8DCA-46AA-AB57-2E40352BF074}"/>
              </a:ext>
            </a:extLst>
          </p:cNvPr>
          <p:cNvSpPr>
            <a:spLocks noGrp="1"/>
          </p:cNvSpPr>
          <p:nvPr>
            <p:ph type="body" sz="quarter" idx="10" hasCustomPrompt="1"/>
          </p:nvPr>
        </p:nvSpPr>
        <p:spPr>
          <a:xfrm>
            <a:off x="5126584" y="1463040"/>
            <a:ext cx="5760538" cy="4511040"/>
          </a:xfrm>
          <a:prstGeom prst="rect">
            <a:avLst/>
          </a:prstGeom>
        </p:spPr>
        <p:txBody>
          <a:bodyPr anchor="ctr"/>
          <a:lstStyle>
            <a:lvl1pPr marL="342900" marR="0" indent="-342900" algn="l" defTabSz="914400" rtl="0" eaLnBrk="0" fontAlgn="base" latinLnBrk="0" hangingPunct="0">
              <a:lnSpc>
                <a:spcPct val="200000"/>
              </a:lnSpc>
              <a:spcBef>
                <a:spcPct val="20000"/>
              </a:spcBef>
              <a:spcAft>
                <a:spcPct val="0"/>
              </a:spcAft>
              <a:buClrTx/>
              <a:buSzTx/>
              <a:buFont typeface="+mj-lt"/>
              <a:buAutoNum type="arabicPeriod"/>
              <a:tabLst/>
              <a:defRPr sz="1800">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609585" indent="0">
              <a:buNone/>
              <a:defRPr/>
            </a:lvl2pPr>
            <a:lvl3pPr marL="1219170" indent="0">
              <a:buNone/>
              <a:defRPr/>
            </a:lvl3pPr>
            <a:lvl4pPr marL="1828755" indent="0">
              <a:buNone/>
              <a:defRPr/>
            </a:lvl4pPr>
          </a:lstStyle>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endParaRPr lang="zh-CN" altLang="en-US" dirty="0"/>
          </a:p>
        </p:txBody>
      </p:sp>
      <p:sp>
        <p:nvSpPr>
          <p:cNvPr id="10" name="标题占位符 1">
            <a:extLst>
              <a:ext uri="{FF2B5EF4-FFF2-40B4-BE49-F238E27FC236}">
                <a16:creationId xmlns:a16="http://schemas.microsoft.com/office/drawing/2014/main" id="{EBBF2F2F-D96E-4638-A53F-CD7237FF5C1E}"/>
              </a:ext>
            </a:extLst>
          </p:cNvPr>
          <p:cNvSpPr txBox="1">
            <a:spLocks noChangeArrowheads="1"/>
          </p:cNvSpPr>
          <p:nvPr userDrawn="1"/>
        </p:nvSpPr>
        <p:spPr bwMode="auto">
          <a:xfrm>
            <a:off x="0" y="2889250"/>
            <a:ext cx="5105400" cy="1079500"/>
          </a:xfrm>
          <a:prstGeom prst="rect">
            <a:avLst/>
          </a:prstGeom>
          <a:noFill/>
          <a:ln>
            <a:noFill/>
          </a:ln>
        </p:spPr>
        <p:txBody>
          <a:bodyPr lIns="91440" tIns="45720" rIns="91440" bIns="45720" anchor="ctr"/>
          <a:lstStyle>
            <a:lvl1pPr algn="l" rtl="0" fontAlgn="base">
              <a:lnSpc>
                <a:spcPct val="90000"/>
              </a:lnSpc>
              <a:spcBef>
                <a:spcPct val="0"/>
              </a:spcBef>
              <a:spcAft>
                <a:spcPct val="0"/>
              </a:spcAft>
              <a:defRPr sz="3000">
                <a:solidFill>
                  <a:schemeClr val="tx1"/>
                </a:solidFill>
                <a:latin typeface="+mj-lt"/>
                <a:ea typeface="+mj-ea"/>
                <a:cs typeface="+mj-cs"/>
              </a:defRPr>
            </a:lvl1pPr>
            <a:lvl2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2pPr>
            <a:lvl3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3pPr>
            <a:lvl4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4pPr>
            <a:lvl5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5pPr>
            <a:lvl6pPr marL="3429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6pPr>
            <a:lvl7pPr marL="6858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7pPr>
            <a:lvl8pPr marL="10287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8pPr>
            <a:lvl9pPr marL="13716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9pPr>
          </a:lstStyle>
          <a:p>
            <a:pPr algn="ctr">
              <a:defRPr/>
            </a:pPr>
            <a:r>
              <a:rPr lang="zh-CN" altLang="en-US" sz="4800" kern="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总结</a:t>
            </a:r>
            <a:endParaRPr lang="zh-TW" altLang="zh-CN" sz="4800" kern="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5" name="泪珠形 14">
            <a:extLst>
              <a:ext uri="{FF2B5EF4-FFF2-40B4-BE49-F238E27FC236}">
                <a16:creationId xmlns:a16="http://schemas.microsoft.com/office/drawing/2014/main" id="{0EFAFC56-5B16-1644-BDCA-117D21E2806E}"/>
              </a:ext>
            </a:extLst>
          </p:cNvPr>
          <p:cNvSpPr/>
          <p:nvPr userDrawn="1"/>
        </p:nvSpPr>
        <p:spPr>
          <a:xfrm>
            <a:off x="1013943" y="3138371"/>
            <a:ext cx="1399001" cy="1399001"/>
          </a:xfrm>
          <a:prstGeom prst="teardrop">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0" name="泪珠形 19">
            <a:extLst>
              <a:ext uri="{FF2B5EF4-FFF2-40B4-BE49-F238E27FC236}">
                <a16:creationId xmlns:a16="http://schemas.microsoft.com/office/drawing/2014/main" id="{02C17FF1-E140-B64F-AF1C-FE17A937E731}"/>
              </a:ext>
            </a:extLst>
          </p:cNvPr>
          <p:cNvSpPr/>
          <p:nvPr userDrawn="1"/>
        </p:nvSpPr>
        <p:spPr>
          <a:xfrm>
            <a:off x="1645363" y="2308178"/>
            <a:ext cx="2017950" cy="2017950"/>
          </a:xfrm>
          <a:prstGeom prst="teardrop">
            <a:avLst/>
          </a:prstGeom>
          <a:solidFill>
            <a:schemeClr val="bg1"/>
          </a:solidFill>
          <a:ln w="114300">
            <a:solidFill>
              <a:srgbClr val="B60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2" name="标题占位符 1">
            <a:extLst>
              <a:ext uri="{FF2B5EF4-FFF2-40B4-BE49-F238E27FC236}">
                <a16:creationId xmlns:a16="http://schemas.microsoft.com/office/drawing/2014/main" id="{F639FB5D-6047-3448-A319-F4FD2BA72BB3}"/>
              </a:ext>
            </a:extLst>
          </p:cNvPr>
          <p:cNvSpPr txBox="1">
            <a:spLocks noChangeArrowheads="1"/>
          </p:cNvSpPr>
          <p:nvPr userDrawn="1"/>
        </p:nvSpPr>
        <p:spPr bwMode="auto">
          <a:xfrm>
            <a:off x="1938193" y="2553627"/>
            <a:ext cx="1567542" cy="1546570"/>
          </a:xfrm>
          <a:prstGeom prst="rect">
            <a:avLst/>
          </a:prstGeom>
          <a:noFill/>
          <a:ln>
            <a:noFill/>
          </a:ln>
        </p:spPr>
        <p:txBody>
          <a:bodyPr lIns="91440" tIns="45720" rIns="91440" bIns="45720" anchor="ctr"/>
          <a:lstStyle>
            <a:lvl1pPr algn="l" rtl="0" fontAlgn="base">
              <a:lnSpc>
                <a:spcPct val="90000"/>
              </a:lnSpc>
              <a:spcBef>
                <a:spcPct val="0"/>
              </a:spcBef>
              <a:spcAft>
                <a:spcPct val="0"/>
              </a:spcAft>
              <a:defRPr sz="3000">
                <a:solidFill>
                  <a:schemeClr val="tx1"/>
                </a:solidFill>
                <a:latin typeface="+mj-lt"/>
                <a:ea typeface="+mj-ea"/>
                <a:cs typeface="+mj-cs"/>
              </a:defRPr>
            </a:lvl1pPr>
            <a:lvl2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2pPr>
            <a:lvl3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3pPr>
            <a:lvl4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4pPr>
            <a:lvl5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5pPr>
            <a:lvl6pPr marL="3429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6pPr>
            <a:lvl7pPr marL="6858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7pPr>
            <a:lvl8pPr marL="10287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8pPr>
            <a:lvl9pPr marL="13716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9pPr>
          </a:lstStyle>
          <a:p>
            <a:pPr algn="ctr"/>
            <a:r>
              <a:rPr lang="zh-CN" altLang="en-US" sz="3600" dirty="0">
                <a:latin typeface="阿里巴巴普惠体" panose="00020600040101010101" pitchFamily="18" charset="-122"/>
                <a:ea typeface="阿里巴巴普惠体" panose="00020600040101010101" pitchFamily="18" charset="-122"/>
                <a:cs typeface="阿里巴巴普惠体" panose="00020600040101010101" pitchFamily="18" charset="-122"/>
              </a:rPr>
              <a:t>思路</a:t>
            </a:r>
            <a:endParaRPr lang="en-US" altLang="zh-CN" sz="36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3" name="泪珠形 22">
            <a:extLst>
              <a:ext uri="{FF2B5EF4-FFF2-40B4-BE49-F238E27FC236}">
                <a16:creationId xmlns:a16="http://schemas.microsoft.com/office/drawing/2014/main" id="{0C1BFADD-1066-B04B-BD99-C7E20F0FA73E}"/>
              </a:ext>
            </a:extLst>
          </p:cNvPr>
          <p:cNvSpPr/>
          <p:nvPr userDrawn="1"/>
        </p:nvSpPr>
        <p:spPr>
          <a:xfrm>
            <a:off x="3663313" y="3963112"/>
            <a:ext cx="439924" cy="439924"/>
          </a:xfrm>
          <a:prstGeom prst="teardrop">
            <a:avLst/>
          </a:prstGeom>
          <a:solidFill>
            <a:srgbClr val="515151">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4" name="泪珠形 23">
            <a:extLst>
              <a:ext uri="{FF2B5EF4-FFF2-40B4-BE49-F238E27FC236}">
                <a16:creationId xmlns:a16="http://schemas.microsoft.com/office/drawing/2014/main" id="{20149FF9-71F5-FB43-A7A0-BB0C90CB4486}"/>
              </a:ext>
            </a:extLst>
          </p:cNvPr>
          <p:cNvSpPr/>
          <p:nvPr userDrawn="1"/>
        </p:nvSpPr>
        <p:spPr>
          <a:xfrm>
            <a:off x="2152487" y="1924996"/>
            <a:ext cx="260457" cy="260457"/>
          </a:xfrm>
          <a:prstGeom prst="teardrop">
            <a:avLst/>
          </a:prstGeom>
          <a:solidFill>
            <a:srgbClr val="495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5" name="泪珠形 24">
            <a:extLst>
              <a:ext uri="{FF2B5EF4-FFF2-40B4-BE49-F238E27FC236}">
                <a16:creationId xmlns:a16="http://schemas.microsoft.com/office/drawing/2014/main" id="{098F3E8C-7A22-A34B-817A-438DDA0CAC1C}"/>
              </a:ext>
            </a:extLst>
          </p:cNvPr>
          <p:cNvSpPr/>
          <p:nvPr userDrawn="1"/>
        </p:nvSpPr>
        <p:spPr>
          <a:xfrm>
            <a:off x="844996" y="3255023"/>
            <a:ext cx="562210" cy="562210"/>
          </a:xfrm>
          <a:prstGeom prst="teardrop">
            <a:avLst/>
          </a:prstGeom>
          <a:noFill/>
          <a:ln w="12700">
            <a:solidFill>
              <a:srgbClr val="DE0014"/>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18206875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今日作业">
    <p:spTree>
      <p:nvGrpSpPr>
        <p:cNvPr id="1" name=""/>
        <p:cNvGrpSpPr/>
        <p:nvPr/>
      </p:nvGrpSpPr>
      <p:grpSpPr>
        <a:xfrm>
          <a:off x="0" y="0"/>
          <a:ext cx="0" cy="0"/>
          <a:chOff x="0" y="0"/>
          <a:chExt cx="0" cy="0"/>
        </a:xfrm>
      </p:grpSpPr>
      <p:sp>
        <p:nvSpPr>
          <p:cNvPr id="43" name="矩形 42">
            <a:extLst>
              <a:ext uri="{FF2B5EF4-FFF2-40B4-BE49-F238E27FC236}">
                <a16:creationId xmlns:a16="http://schemas.microsoft.com/office/drawing/2014/main" id="{4AB6E3BD-F819-724D-9482-568CE7A3A1F8}"/>
              </a:ext>
            </a:extLst>
          </p:cNvPr>
          <p:cNvSpPr/>
          <p:nvPr userDrawn="1"/>
        </p:nvSpPr>
        <p:spPr>
          <a:xfrm rot="2700000">
            <a:off x="3564412" y="2953096"/>
            <a:ext cx="936368" cy="936368"/>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39" name="矩形 38">
            <a:extLst>
              <a:ext uri="{FF2B5EF4-FFF2-40B4-BE49-F238E27FC236}">
                <a16:creationId xmlns:a16="http://schemas.microsoft.com/office/drawing/2014/main" id="{19BD6F73-BC4E-714F-81EB-5276C9B1460A}"/>
              </a:ext>
            </a:extLst>
          </p:cNvPr>
          <p:cNvSpPr/>
          <p:nvPr userDrawn="1"/>
        </p:nvSpPr>
        <p:spPr>
          <a:xfrm rot="2700000">
            <a:off x="3711024" y="3896183"/>
            <a:ext cx="643144" cy="643144"/>
          </a:xfrm>
          <a:prstGeom prst="rect">
            <a:avLst/>
          </a:prstGeom>
          <a:noFill/>
          <a:ln w="12700">
            <a:solidFill>
              <a:srgbClr val="51515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1" name="矩形 40">
            <a:extLst>
              <a:ext uri="{FF2B5EF4-FFF2-40B4-BE49-F238E27FC236}">
                <a16:creationId xmlns:a16="http://schemas.microsoft.com/office/drawing/2014/main" id="{93788A09-8D86-D048-B1A9-A02E86D4E252}"/>
              </a:ext>
            </a:extLst>
          </p:cNvPr>
          <p:cNvSpPr/>
          <p:nvPr userDrawn="1"/>
        </p:nvSpPr>
        <p:spPr>
          <a:xfrm rot="2700000">
            <a:off x="1595908" y="2003998"/>
            <a:ext cx="219635" cy="219635"/>
          </a:xfrm>
          <a:prstGeom prst="rect">
            <a:avLst/>
          </a:prstGeom>
          <a:solidFill>
            <a:srgbClr val="495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2" name="矩形 41">
            <a:extLst>
              <a:ext uri="{FF2B5EF4-FFF2-40B4-BE49-F238E27FC236}">
                <a16:creationId xmlns:a16="http://schemas.microsoft.com/office/drawing/2014/main" id="{B9328185-789E-DD42-AA27-851035E2E6BA}"/>
              </a:ext>
            </a:extLst>
          </p:cNvPr>
          <p:cNvSpPr/>
          <p:nvPr userDrawn="1"/>
        </p:nvSpPr>
        <p:spPr>
          <a:xfrm rot="2700000">
            <a:off x="1559312" y="4111232"/>
            <a:ext cx="494750" cy="494750"/>
          </a:xfrm>
          <a:prstGeom prst="rect">
            <a:avLst/>
          </a:prstGeom>
          <a:solidFill>
            <a:srgbClr val="515151">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4" name="矩形 43">
            <a:extLst>
              <a:ext uri="{FF2B5EF4-FFF2-40B4-BE49-F238E27FC236}">
                <a16:creationId xmlns:a16="http://schemas.microsoft.com/office/drawing/2014/main" id="{5F2080FE-05C6-2340-B7D7-FCDE4D780420}"/>
              </a:ext>
            </a:extLst>
          </p:cNvPr>
          <p:cNvSpPr/>
          <p:nvPr userDrawn="1"/>
        </p:nvSpPr>
        <p:spPr>
          <a:xfrm rot="2700000">
            <a:off x="986540" y="2025081"/>
            <a:ext cx="361655" cy="361655"/>
          </a:xfrm>
          <a:prstGeom prst="rect">
            <a:avLst/>
          </a:prstGeom>
          <a:noFill/>
          <a:ln w="12700">
            <a:solidFill>
              <a:srgbClr val="51515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0" name="矩形 39">
            <a:extLst>
              <a:ext uri="{FF2B5EF4-FFF2-40B4-BE49-F238E27FC236}">
                <a16:creationId xmlns:a16="http://schemas.microsoft.com/office/drawing/2014/main" id="{990C36A6-06C1-0647-8725-306AE7D5DB42}"/>
              </a:ext>
            </a:extLst>
          </p:cNvPr>
          <p:cNvSpPr/>
          <p:nvPr userDrawn="1"/>
        </p:nvSpPr>
        <p:spPr>
          <a:xfrm rot="2700000">
            <a:off x="1815645" y="2401118"/>
            <a:ext cx="1828800" cy="1828800"/>
          </a:xfrm>
          <a:prstGeom prst="rect">
            <a:avLst/>
          </a:prstGeom>
          <a:solidFill>
            <a:schemeClr val="bg1"/>
          </a:solidFill>
          <a:ln w="11430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8" name="文本占位符 3">
            <a:extLst>
              <a:ext uri="{FF2B5EF4-FFF2-40B4-BE49-F238E27FC236}">
                <a16:creationId xmlns:a16="http://schemas.microsoft.com/office/drawing/2014/main" id="{34600FE5-8DCA-46AA-AB57-2E40352BF074}"/>
              </a:ext>
            </a:extLst>
          </p:cNvPr>
          <p:cNvSpPr>
            <a:spLocks noGrp="1"/>
          </p:cNvSpPr>
          <p:nvPr>
            <p:ph type="body" sz="quarter" idx="10" hasCustomPrompt="1"/>
          </p:nvPr>
        </p:nvSpPr>
        <p:spPr>
          <a:xfrm>
            <a:off x="5126584" y="1371600"/>
            <a:ext cx="5760538" cy="4673600"/>
          </a:xfrm>
          <a:prstGeom prst="rect">
            <a:avLst/>
          </a:prstGeom>
        </p:spPr>
        <p:txBody>
          <a:bodyPr anchor="ctr"/>
          <a:lstStyle>
            <a:lvl1pPr marL="342900" marR="0" indent="-342900" algn="l" defTabSz="914400" rtl="0" eaLnBrk="0" fontAlgn="base" latinLnBrk="0" hangingPunct="0">
              <a:lnSpc>
                <a:spcPct val="200000"/>
              </a:lnSpc>
              <a:spcBef>
                <a:spcPct val="20000"/>
              </a:spcBef>
              <a:spcAft>
                <a:spcPct val="0"/>
              </a:spcAft>
              <a:buClrTx/>
              <a:buSzTx/>
              <a:buFont typeface="+mj-lt"/>
              <a:buAutoNum type="arabicPeriod"/>
              <a:tabLst/>
              <a:defRPr sz="1800">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609585" indent="0">
              <a:buNone/>
              <a:defRPr/>
            </a:lvl2pPr>
            <a:lvl3pPr marL="1219170" indent="0">
              <a:buNone/>
              <a:defRPr/>
            </a:lvl3pPr>
            <a:lvl4pPr marL="1828755" indent="0">
              <a:buNone/>
              <a:defRPr/>
            </a:lvl4pPr>
          </a:lstStyle>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r>
              <a:rPr lang="zh-CN" altLang="en-US" dirty="0"/>
              <a:t>请输入正文内容</a:t>
            </a:r>
            <a:endParaRPr lang="en-US" altLang="zh-CN" dirty="0"/>
          </a:p>
          <a:p>
            <a:pPr lvl="0"/>
            <a:endParaRPr lang="zh-CN" altLang="en-US" dirty="0"/>
          </a:p>
        </p:txBody>
      </p:sp>
      <p:sp>
        <p:nvSpPr>
          <p:cNvPr id="33" name="标题占位符 1">
            <a:extLst>
              <a:ext uri="{FF2B5EF4-FFF2-40B4-BE49-F238E27FC236}">
                <a16:creationId xmlns:a16="http://schemas.microsoft.com/office/drawing/2014/main" id="{C9A22D05-8FDB-7546-BB47-01F708903CCD}"/>
              </a:ext>
            </a:extLst>
          </p:cNvPr>
          <p:cNvSpPr txBox="1">
            <a:spLocks noChangeArrowheads="1"/>
          </p:cNvSpPr>
          <p:nvPr userDrawn="1"/>
        </p:nvSpPr>
        <p:spPr bwMode="auto">
          <a:xfrm>
            <a:off x="1938193" y="2543117"/>
            <a:ext cx="1567542" cy="1546570"/>
          </a:xfrm>
          <a:prstGeom prst="rect">
            <a:avLst/>
          </a:prstGeom>
          <a:noFill/>
          <a:ln>
            <a:noFill/>
          </a:ln>
        </p:spPr>
        <p:txBody>
          <a:bodyPr lIns="91440" tIns="45720" rIns="91440" bIns="45720" anchor="ctr"/>
          <a:lstStyle>
            <a:lvl1pPr algn="l" rtl="0" fontAlgn="base">
              <a:lnSpc>
                <a:spcPct val="90000"/>
              </a:lnSpc>
              <a:spcBef>
                <a:spcPct val="0"/>
              </a:spcBef>
              <a:spcAft>
                <a:spcPct val="0"/>
              </a:spcAft>
              <a:defRPr sz="3000">
                <a:solidFill>
                  <a:schemeClr val="tx1"/>
                </a:solidFill>
                <a:latin typeface="+mj-lt"/>
                <a:ea typeface="+mj-ea"/>
                <a:cs typeface="+mj-cs"/>
              </a:defRPr>
            </a:lvl1pPr>
            <a:lvl2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2pPr>
            <a:lvl3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3pPr>
            <a:lvl4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4pPr>
            <a:lvl5pPr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5pPr>
            <a:lvl6pPr marL="3429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6pPr>
            <a:lvl7pPr marL="6858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7pPr>
            <a:lvl8pPr marL="10287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8pPr>
            <a:lvl9pPr marL="1371600" algn="l" rtl="0" fontAlgn="base">
              <a:lnSpc>
                <a:spcPct val="90000"/>
              </a:lnSpc>
              <a:spcBef>
                <a:spcPct val="0"/>
              </a:spcBef>
              <a:spcAft>
                <a:spcPct val="0"/>
              </a:spcAft>
              <a:defRPr sz="3000">
                <a:solidFill>
                  <a:schemeClr val="tx1"/>
                </a:solidFill>
                <a:latin typeface="Segoe UI Light" pitchFamily="34" charset="0"/>
                <a:ea typeface="微软雅黑 Light" pitchFamily="34" charset="-122"/>
              </a:defRPr>
            </a:lvl9pPr>
          </a:lstStyle>
          <a:p>
            <a:pPr algn="ctr"/>
            <a:r>
              <a:rPr lang="zh-CN" altLang="en-US" sz="3600" dirty="0">
                <a:latin typeface="阿里巴巴普惠体" panose="00020600040101010101" pitchFamily="18" charset="-122"/>
                <a:ea typeface="阿里巴巴普惠体" panose="00020600040101010101" pitchFamily="18" charset="-122"/>
                <a:cs typeface="阿里巴巴普惠体" panose="00020600040101010101" pitchFamily="18" charset="-122"/>
              </a:rPr>
              <a:t>今日</a:t>
            </a:r>
            <a:endParaRPr lang="en-US" altLang="zh-CN" sz="36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algn="ctr"/>
            <a:r>
              <a:rPr lang="zh-CN" altLang="en-US" sz="3600" dirty="0">
                <a:latin typeface="阿里巴巴普惠体" panose="00020600040101010101" pitchFamily="18" charset="-122"/>
                <a:ea typeface="阿里巴巴普惠体" panose="00020600040101010101" pitchFamily="18" charset="-122"/>
                <a:cs typeface="阿里巴巴普惠体" panose="00020600040101010101" pitchFamily="18" charset="-122"/>
              </a:rPr>
              <a:t>作业</a:t>
            </a:r>
          </a:p>
        </p:txBody>
      </p:sp>
      <p:sp>
        <p:nvSpPr>
          <p:cNvPr id="45" name="矩形 44">
            <a:extLst>
              <a:ext uri="{FF2B5EF4-FFF2-40B4-BE49-F238E27FC236}">
                <a16:creationId xmlns:a16="http://schemas.microsoft.com/office/drawing/2014/main" id="{9C7A4DAB-DC8A-9A43-A443-C9AE1D1E2698}"/>
              </a:ext>
            </a:extLst>
          </p:cNvPr>
          <p:cNvSpPr/>
          <p:nvPr userDrawn="1"/>
        </p:nvSpPr>
        <p:spPr>
          <a:xfrm rot="2700000">
            <a:off x="4273426" y="2329809"/>
            <a:ext cx="263657" cy="263657"/>
          </a:xfrm>
          <a:prstGeom prst="rect">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40339224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目录版式">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81B62E64-63F1-3949-8E18-11A80E8D9F0D}"/>
              </a:ext>
            </a:extLst>
          </p:cNvPr>
          <p:cNvSpPr>
            <a:spLocks noGrp="1"/>
          </p:cNvSpPr>
          <p:nvPr>
            <p:ph type="body" sz="quarter" idx="10"/>
          </p:nvPr>
        </p:nvSpPr>
        <p:spPr>
          <a:xfrm>
            <a:off x="5019358" y="1006475"/>
            <a:ext cx="5973761" cy="4256405"/>
          </a:xfrm>
          <a:prstGeom prst="rect">
            <a:avLst/>
          </a:prstGeom>
        </p:spPr>
        <p:txBody>
          <a:bodyPr anchor="ctr"/>
          <a:lstStyle>
            <a:lvl1pPr marL="457189" marR="0" indent="-457189" algn="l" defTabSz="914400" rtl="0" eaLnBrk="0" fontAlgn="base" latinLnBrk="0" hangingPunct="0">
              <a:lnSpc>
                <a:spcPct val="200000"/>
              </a:lnSpc>
              <a:spcBef>
                <a:spcPct val="20000"/>
              </a:spcBef>
              <a:spcAft>
                <a:spcPct val="0"/>
              </a:spcAft>
              <a:buClrTx/>
              <a:buSzTx/>
              <a:buFont typeface="Wingdings" pitchFamily="2" charset="2"/>
              <a:buChar char="u"/>
              <a:tabLst/>
              <a:defRPr sz="1800">
                <a:solidFill>
                  <a:schemeClr val="tx1">
                    <a:lumMod val="75000"/>
                    <a:lumOff val="25000"/>
                  </a:schemeClr>
                </a:solidFill>
              </a:defRPr>
            </a:lvl1pPr>
          </a:lstStyle>
          <a:p>
            <a:pPr lvl="0"/>
            <a:r>
              <a:rPr kumimoji="1" lang="zh-CN" altLang="en-US" dirty="0"/>
              <a:t>单击此处编辑母版文本样式</a:t>
            </a:r>
            <a:endParaRPr kumimoji="1" lang="en-US" altLang="zh-CN" dirty="0"/>
          </a:p>
          <a:p>
            <a:pPr lvl="0"/>
            <a:r>
              <a:rPr kumimoji="1" lang="zh-CN" altLang="en-US" dirty="0"/>
              <a:t>根据实际内容可调整文字高低的位置</a:t>
            </a:r>
            <a:endParaRPr kumimoji="1" lang="en-US" altLang="zh-CN" dirty="0"/>
          </a:p>
          <a:p>
            <a:pPr marL="457189" marR="0" lvl="0" indent="-457189" algn="l" defTabSz="914400" rtl="0" eaLnBrk="0" fontAlgn="base" latinLnBrk="0" hangingPunct="0">
              <a:lnSpc>
                <a:spcPct val="200000"/>
              </a:lnSpc>
              <a:spcBef>
                <a:spcPct val="20000"/>
              </a:spcBef>
              <a:spcAft>
                <a:spcPct val="0"/>
              </a:spcAft>
              <a:buClrTx/>
              <a:buSzTx/>
              <a:buFont typeface="Wingdings" pitchFamily="2" charset="2"/>
              <a:buChar char="u"/>
              <a:tabLst/>
              <a:defRPr/>
            </a:pPr>
            <a:r>
              <a:rPr kumimoji="1" lang="zh-CN" altLang="en-US" dirty="0"/>
              <a:t>此内容上下居中对齐，可根据实际情况微调位置和字体大小</a:t>
            </a:r>
          </a:p>
          <a:p>
            <a:pPr lvl="0"/>
            <a:endParaRPr kumimoji="1" lang="zh-CN" altLang="en-US" dirty="0"/>
          </a:p>
        </p:txBody>
      </p:sp>
    </p:spTree>
    <p:extLst>
      <p:ext uri="{BB962C8B-B14F-4D97-AF65-F5344CB8AC3E}">
        <p14:creationId xmlns:p14="http://schemas.microsoft.com/office/powerpoint/2010/main" val="37489947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二级标题+正文内容（项目符号）">
    <p:spTree>
      <p:nvGrpSpPr>
        <p:cNvPr id="1" name=""/>
        <p:cNvGrpSpPr/>
        <p:nvPr/>
      </p:nvGrpSpPr>
      <p:grpSpPr>
        <a:xfrm>
          <a:off x="0" y="0"/>
          <a:ext cx="0" cy="0"/>
          <a:chOff x="0" y="0"/>
          <a:chExt cx="0" cy="0"/>
        </a:xfrm>
      </p:grpSpPr>
      <p:sp>
        <p:nvSpPr>
          <p:cNvPr id="4" name="文本占位符 11">
            <a:extLst>
              <a:ext uri="{FF2B5EF4-FFF2-40B4-BE49-F238E27FC236}">
                <a16:creationId xmlns:a16="http://schemas.microsoft.com/office/drawing/2014/main" id="{052D8D2A-DC76-4246-B7A3-897EC5980424}"/>
              </a:ext>
            </a:extLst>
          </p:cNvPr>
          <p:cNvSpPr>
            <a:spLocks noGrp="1"/>
          </p:cNvSpPr>
          <p:nvPr>
            <p:ph type="body" sz="quarter" idx="11" hasCustomPrompt="1"/>
          </p:nvPr>
        </p:nvSpPr>
        <p:spPr>
          <a:xfrm>
            <a:off x="710881" y="1646133"/>
            <a:ext cx="10749598" cy="4219575"/>
          </a:xfrm>
          <a:prstGeom prst="rect">
            <a:avLst/>
          </a:prstGeom>
        </p:spPr>
        <p:txBody>
          <a:bodyPr/>
          <a:lstStyle>
            <a:lvl1pPr marL="360000" indent="-360000">
              <a:lnSpc>
                <a:spcPct val="150000"/>
              </a:lnSpc>
              <a:buClr>
                <a:srgbClr val="404040"/>
              </a:buClr>
              <a:buSzPct val="85000"/>
              <a:buFont typeface="Wingdings" pitchFamily="2" charset="2"/>
              <a:buChar char="l"/>
              <a:tabLst/>
              <a:defRPr lang="en-US" altLang="zh-CN" sz="1600" b="0" i="0" dirty="0">
                <a:solidFill>
                  <a:schemeClr val="tx1">
                    <a:lumMod val="85000"/>
                    <a:lumOff val="15000"/>
                  </a:schemeClr>
                </a:solidFill>
                <a:latin typeface="Alibaba PuHuiTi R" pitchFamily="18" charset="-122"/>
                <a:ea typeface="Alibaba PuHuiTi R" pitchFamily="18" charset="-122"/>
                <a:cs typeface="Alibaba PuHuiTi R" pitchFamily="18" charset="-122"/>
              </a:defRPr>
            </a:lvl1pPr>
            <a:lvl2pPr marL="719138" indent="-358775">
              <a:lnSpc>
                <a:spcPct val="150000"/>
              </a:lnSpc>
              <a:buFont typeface="Wingdings" pitchFamily="2" charset="2"/>
              <a:buChar char="l"/>
              <a:tabLst/>
              <a:defRPr lang="en-US" altLang="zh-CN" sz="1400" b="0" i="0" dirty="0">
                <a:latin typeface="Alibaba PuHuiTi R" pitchFamily="18" charset="-122"/>
                <a:ea typeface="Alibaba PuHuiTi R" pitchFamily="18" charset="-122"/>
                <a:cs typeface="Alibaba PuHuiTi R" pitchFamily="18" charset="-122"/>
              </a:defRPr>
            </a:lvl2pPr>
            <a:lvl3pPr marL="1079500" indent="-358775">
              <a:lnSpc>
                <a:spcPct val="150000"/>
              </a:lnSpc>
              <a:buFont typeface="Arial" panose="020B0604020202020204" pitchFamily="34" charset="0"/>
              <a:buChar char="•"/>
              <a:tabLst/>
              <a:defRPr lang="zh-CN" altLang="en-US" sz="1400" b="0" i="0" dirty="0"/>
            </a:lvl3pPr>
          </a:lstStyle>
          <a:p>
            <a:pPr marL="0" lvl="0" indent="0">
              <a:lnSpc>
                <a:spcPct val="150000"/>
              </a:lnSpc>
              <a:buNone/>
            </a:pPr>
            <a:r>
              <a:rPr lang="zh-CN" altLang="en-US" dirty="0"/>
              <a:t>此处以罗列的方式表达</a:t>
            </a:r>
            <a:r>
              <a:rPr lang="en-US" altLang="zh-CN" dirty="0"/>
              <a:t>XXX</a:t>
            </a:r>
            <a:r>
              <a:rPr lang="zh-CN" altLang="en-US" dirty="0"/>
              <a:t>技术特性</a:t>
            </a:r>
            <a:r>
              <a:rPr lang="en-US" altLang="zh-CN" dirty="0"/>
              <a:t>/</a:t>
            </a:r>
            <a:r>
              <a:rPr lang="zh-CN" altLang="en-US" dirty="0"/>
              <a:t>要点等</a:t>
            </a:r>
            <a:endParaRPr lang="en-US" altLang="zh-CN" dirty="0"/>
          </a:p>
          <a:p>
            <a:pPr lvl="1"/>
            <a:r>
              <a:rPr lang="zh-CN" altLang="en-US" dirty="0"/>
              <a:t>技术特性</a:t>
            </a:r>
            <a:r>
              <a:rPr lang="en-US" altLang="zh-CN" dirty="0"/>
              <a:t>1</a:t>
            </a:r>
          </a:p>
          <a:p>
            <a:pPr lvl="1"/>
            <a:r>
              <a:rPr lang="zh-CN" altLang="en-US" dirty="0"/>
              <a:t>技术特性</a:t>
            </a:r>
            <a:r>
              <a:rPr lang="en-US" altLang="zh-CN" dirty="0"/>
              <a:t>2</a:t>
            </a:r>
          </a:p>
          <a:p>
            <a:pPr lvl="2"/>
            <a:r>
              <a:rPr lang="zh-CN" altLang="en-US" dirty="0"/>
              <a:t>要点</a:t>
            </a:r>
            <a:r>
              <a:rPr lang="en-US" altLang="zh-CN" dirty="0"/>
              <a:t>1</a:t>
            </a:r>
          </a:p>
          <a:p>
            <a:pPr lvl="2"/>
            <a:r>
              <a:rPr lang="zh-CN" altLang="en-US" dirty="0"/>
              <a:t>要点</a:t>
            </a:r>
            <a:r>
              <a:rPr lang="en-US" altLang="zh-CN" dirty="0"/>
              <a:t>2</a:t>
            </a:r>
            <a:endParaRPr lang="zh-CN" altLang="en-US" dirty="0"/>
          </a:p>
        </p:txBody>
      </p:sp>
      <p:sp>
        <p:nvSpPr>
          <p:cNvPr id="5" name="标题 1">
            <a:extLst>
              <a:ext uri="{FF2B5EF4-FFF2-40B4-BE49-F238E27FC236}">
                <a16:creationId xmlns:a16="http://schemas.microsoft.com/office/drawing/2014/main" id="{49FCFB1A-E1EE-3245-9778-ABB7ACB14FA5}"/>
              </a:ext>
            </a:extLst>
          </p:cNvPr>
          <p:cNvSpPr>
            <a:spLocks noGrp="1"/>
          </p:cNvSpPr>
          <p:nvPr>
            <p:ph type="title" hasCustomPrompt="1"/>
          </p:nvPr>
        </p:nvSpPr>
        <p:spPr>
          <a:xfrm>
            <a:off x="710880" y="244189"/>
            <a:ext cx="8771021" cy="517190"/>
          </a:xfrm>
          <a:prstGeom prst="rect">
            <a:avLst/>
          </a:prstGeom>
        </p:spPr>
        <p:txBody>
          <a:bodyPr anchor="ctr" anchorCtr="0"/>
          <a:lstStyle>
            <a:lvl1pPr>
              <a:defRPr lang="zh-CN" altLang="en-US" sz="2400" i="0" dirty="0">
                <a:solidFill>
                  <a:schemeClr val="tx1">
                    <a:lumMod val="65000"/>
                    <a:lumOff val="35000"/>
                  </a:schemeClr>
                </a:solidFill>
                <a:latin typeface="Alibaba PuHuiTi B" pitchFamily="18" charset="-122"/>
                <a:ea typeface="Alibaba PuHuiTi B" pitchFamily="18" charset="-122"/>
                <a:cs typeface="Alibaba PuHuiTi B" pitchFamily="18" charset="-122"/>
              </a:defRPr>
            </a:lvl1pPr>
          </a:lstStyle>
          <a:p>
            <a:pPr lvl="0"/>
            <a:r>
              <a:rPr lang="zh-CN" altLang="en-US" dirty="0"/>
              <a:t>正文一级标题</a:t>
            </a:r>
            <a:r>
              <a:rPr lang="en-US" altLang="zh-CN" dirty="0"/>
              <a:t>-</a:t>
            </a:r>
            <a:r>
              <a:rPr lang="zh-CN" altLang="en-US" dirty="0"/>
              <a:t>阿里巴巴普惠体</a:t>
            </a:r>
            <a:r>
              <a:rPr lang="en-US" altLang="zh-CN" dirty="0"/>
              <a:t>24</a:t>
            </a:r>
            <a:r>
              <a:rPr lang="zh-CN" altLang="en-US" dirty="0"/>
              <a:t>号</a:t>
            </a:r>
          </a:p>
        </p:txBody>
      </p:sp>
      <p:sp>
        <p:nvSpPr>
          <p:cNvPr id="6" name="文本占位符 9">
            <a:extLst>
              <a:ext uri="{FF2B5EF4-FFF2-40B4-BE49-F238E27FC236}">
                <a16:creationId xmlns:a16="http://schemas.microsoft.com/office/drawing/2014/main" id="{2DD40269-A2A6-814E-991D-1DBB12873808}"/>
              </a:ext>
            </a:extLst>
          </p:cNvPr>
          <p:cNvSpPr>
            <a:spLocks noGrp="1"/>
          </p:cNvSpPr>
          <p:nvPr>
            <p:ph type="body" sz="quarter" idx="10" hasCustomPrompt="1"/>
          </p:nvPr>
        </p:nvSpPr>
        <p:spPr>
          <a:xfrm>
            <a:off x="710880" y="940081"/>
            <a:ext cx="10749599" cy="517190"/>
          </a:xfrm>
          <a:prstGeom prst="rect">
            <a:avLst/>
          </a:prstGeom>
        </p:spPr>
        <p:txBody>
          <a:bodyPr anchor="ctr" anchorCtr="0"/>
          <a:lstStyle>
            <a:lvl1pPr marL="0" indent="0">
              <a:buNone/>
              <a:defRPr lang="zh-CN" altLang="en-US" sz="1800" b="1"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marL="0" lvl="0" indent="0">
              <a:buNone/>
            </a:pPr>
            <a:r>
              <a:rPr lang="zh-CN" altLang="en-US" dirty="0"/>
              <a:t>正文二级标题</a:t>
            </a:r>
            <a:r>
              <a:rPr lang="en-US" altLang="zh-CN" dirty="0"/>
              <a:t>-</a:t>
            </a:r>
            <a:r>
              <a:rPr lang="zh-CN" altLang="en-US" dirty="0"/>
              <a:t>阿里巴巴普惠体</a:t>
            </a:r>
            <a:r>
              <a:rPr lang="en-US" altLang="zh-CN" dirty="0"/>
              <a:t>18</a:t>
            </a:r>
            <a:r>
              <a:rPr lang="zh-CN" altLang="en-US" dirty="0"/>
              <a:t>号</a:t>
            </a:r>
          </a:p>
        </p:txBody>
      </p:sp>
    </p:spTree>
    <p:extLst>
      <p:ext uri="{BB962C8B-B14F-4D97-AF65-F5344CB8AC3E}">
        <p14:creationId xmlns:p14="http://schemas.microsoft.com/office/powerpoint/2010/main" val="1538818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案例">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9020C514-817B-504E-A325-60842B59AB40}"/>
              </a:ext>
            </a:extLst>
          </p:cNvPr>
          <p:cNvSpPr>
            <a:spLocks noGrp="1"/>
          </p:cNvSpPr>
          <p:nvPr>
            <p:ph type="title" hasCustomPrompt="1"/>
          </p:nvPr>
        </p:nvSpPr>
        <p:spPr>
          <a:xfrm>
            <a:off x="710880" y="234029"/>
            <a:ext cx="8771021" cy="517190"/>
          </a:xfrm>
          <a:prstGeom prst="rect">
            <a:avLst/>
          </a:prstGeom>
        </p:spPr>
        <p:txBody>
          <a:bodyPr anchor="ctr" anchorCtr="0"/>
          <a:lstStyle>
            <a:lvl1pPr>
              <a:defRPr lang="zh-CN" altLang="en-US" sz="2400" b="1" i="0" dirty="0">
                <a:solidFill>
                  <a:schemeClr val="tx1">
                    <a:lumMod val="65000"/>
                    <a:lumOff val="35000"/>
                  </a:schemeClr>
                </a:solidFill>
                <a:latin typeface="Alibaba PuHuiTi B" pitchFamily="18" charset="-122"/>
                <a:ea typeface="Alibaba PuHuiTi B" pitchFamily="18" charset="-122"/>
                <a:cs typeface="Alibaba PuHuiTi B" pitchFamily="18" charset="-122"/>
              </a:defRPr>
            </a:lvl1pPr>
          </a:lstStyle>
          <a:p>
            <a:pPr lvl="0"/>
            <a:r>
              <a:rPr lang="zh-CN" altLang="en-US" dirty="0"/>
              <a:t>正文一级标题</a:t>
            </a:r>
            <a:r>
              <a:rPr lang="en-US" altLang="zh-CN" dirty="0"/>
              <a:t>-</a:t>
            </a:r>
            <a:r>
              <a:rPr lang="zh-CN" altLang="en-US" dirty="0"/>
              <a:t>阿里巴巴普惠体</a:t>
            </a:r>
            <a:r>
              <a:rPr lang="en-US" altLang="zh-CN" dirty="0"/>
              <a:t>24</a:t>
            </a:r>
            <a:r>
              <a:rPr lang="zh-CN" altLang="en-US" dirty="0"/>
              <a:t>号</a:t>
            </a:r>
          </a:p>
        </p:txBody>
      </p:sp>
      <p:grpSp>
        <p:nvGrpSpPr>
          <p:cNvPr id="6" name="组合 5">
            <a:extLst>
              <a:ext uri="{FF2B5EF4-FFF2-40B4-BE49-F238E27FC236}">
                <a16:creationId xmlns:a16="http://schemas.microsoft.com/office/drawing/2014/main" id="{EDBCAEF0-27E1-194C-B5F4-08826E264FF7}"/>
              </a:ext>
            </a:extLst>
          </p:cNvPr>
          <p:cNvGrpSpPr/>
          <p:nvPr userDrawn="1"/>
        </p:nvGrpSpPr>
        <p:grpSpPr>
          <a:xfrm>
            <a:off x="806306" y="968974"/>
            <a:ext cx="1228476" cy="528956"/>
            <a:chOff x="852891" y="1026849"/>
            <a:chExt cx="1228476" cy="528956"/>
          </a:xfrm>
        </p:grpSpPr>
        <p:sp>
          <p:nvSpPr>
            <p:cNvPr id="7" name="矩形 6">
              <a:extLst>
                <a:ext uri="{FF2B5EF4-FFF2-40B4-BE49-F238E27FC236}">
                  <a16:creationId xmlns:a16="http://schemas.microsoft.com/office/drawing/2014/main" id="{7F233A09-E322-CB4D-81FE-B2170A097F20}"/>
                </a:ext>
              </a:extLst>
            </p:cNvPr>
            <p:cNvSpPr/>
            <p:nvPr/>
          </p:nvSpPr>
          <p:spPr>
            <a:xfrm>
              <a:off x="1047050" y="1144435"/>
              <a:ext cx="1000826" cy="376390"/>
            </a:xfrm>
            <a:prstGeom prst="rect">
              <a:avLst/>
            </a:prstGeom>
            <a:noFill/>
            <a:ln w="1270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六边形 7">
              <a:extLst>
                <a:ext uri="{FF2B5EF4-FFF2-40B4-BE49-F238E27FC236}">
                  <a16:creationId xmlns:a16="http://schemas.microsoft.com/office/drawing/2014/main" id="{58F0AF60-824F-A447-B933-34D6D8A0DBD6}"/>
                </a:ext>
              </a:extLst>
            </p:cNvPr>
            <p:cNvSpPr/>
            <p:nvPr/>
          </p:nvSpPr>
          <p:spPr>
            <a:xfrm rot="5400000">
              <a:off x="821086" y="1126435"/>
              <a:ext cx="461175" cy="397565"/>
            </a:xfrm>
            <a:prstGeom prst="hexagon">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形 8">
              <a:extLst>
                <a:ext uri="{FF2B5EF4-FFF2-40B4-BE49-F238E27FC236}">
                  <a16:creationId xmlns:a16="http://schemas.microsoft.com/office/drawing/2014/main" id="{C4064CF0-C79B-2F4A-839D-A269386675F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6208" y="1217543"/>
              <a:ext cx="201682" cy="201682"/>
            </a:xfrm>
            <a:prstGeom prst="rect">
              <a:avLst/>
            </a:prstGeom>
          </p:spPr>
        </p:pic>
        <p:sp>
          <p:nvSpPr>
            <p:cNvPr id="10" name="TextBox 2">
              <a:extLst>
                <a:ext uri="{FF2B5EF4-FFF2-40B4-BE49-F238E27FC236}">
                  <a16:creationId xmlns:a16="http://schemas.microsoft.com/office/drawing/2014/main" id="{A22AFB91-263F-054D-81BE-7D38A372C096}"/>
                </a:ext>
              </a:extLst>
            </p:cNvPr>
            <p:cNvSpPr txBox="1">
              <a:spLocks noChangeArrowheads="1"/>
            </p:cNvSpPr>
            <p:nvPr/>
          </p:nvSpPr>
          <p:spPr bwMode="auto">
            <a:xfrm>
              <a:off x="1306172" y="1026849"/>
              <a:ext cx="775195" cy="5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2000">
                  <a:solidFill>
                    <a:srgbClr val="B60206"/>
                  </a:solidFill>
                  <a:latin typeface="Alibaba PuHuiTi M" pitchFamily="18" charset="-122"/>
                  <a:ea typeface="Alibaba PuHuiTi M" pitchFamily="18" charset="-122"/>
                  <a:cs typeface="Alibaba PuHuiTi M" pitchFamily="18"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solidFill>
                    <a:srgbClr val="AD2B26"/>
                  </a:solidFill>
                  <a:latin typeface="Alibaba PuHuiTi B" pitchFamily="18" charset="-122"/>
                  <a:ea typeface="Alibaba PuHuiTi B" pitchFamily="18" charset="-122"/>
                  <a:cs typeface="Alibaba PuHuiTi B" pitchFamily="18" charset="-122"/>
                </a:rPr>
                <a:t>案例</a:t>
              </a:r>
            </a:p>
          </p:txBody>
        </p:sp>
      </p:grpSp>
      <p:sp>
        <p:nvSpPr>
          <p:cNvPr id="11" name="文本占位符 9">
            <a:extLst>
              <a:ext uri="{FF2B5EF4-FFF2-40B4-BE49-F238E27FC236}">
                <a16:creationId xmlns:a16="http://schemas.microsoft.com/office/drawing/2014/main" id="{D44EE2D5-15F6-2E42-8B3D-F0F3139D0AA7}"/>
              </a:ext>
            </a:extLst>
          </p:cNvPr>
          <p:cNvSpPr>
            <a:spLocks noGrp="1"/>
          </p:cNvSpPr>
          <p:nvPr>
            <p:ph type="body" sz="quarter" idx="10" hasCustomPrompt="1"/>
          </p:nvPr>
        </p:nvSpPr>
        <p:spPr>
          <a:xfrm>
            <a:off x="2195450" y="1016160"/>
            <a:ext cx="9214230" cy="517190"/>
          </a:xfrm>
          <a:prstGeom prst="rect">
            <a:avLst/>
          </a:prstGeom>
        </p:spPr>
        <p:txBody>
          <a:bodyPr anchor="ctr" anchorCtr="0"/>
          <a:lstStyle>
            <a:lvl1pPr marL="0" indent="0">
              <a:buNone/>
              <a:defRPr lang="zh-CN" altLang="en-US" sz="2400" kern="1200" dirty="0">
                <a:solidFill>
                  <a:srgbClr val="AD2B26"/>
                </a:solidFill>
                <a:latin typeface="Alibaba PuHuiTi M" pitchFamily="18" charset="-122"/>
                <a:ea typeface="Alibaba PuHuiTi M" pitchFamily="18" charset="-122"/>
                <a:cs typeface="Alibaba PuHuiTi M" pitchFamily="18" charset="-122"/>
              </a:defRPr>
            </a:lvl1pPr>
          </a:lstStyle>
          <a:p>
            <a:pPr marL="0" lvl="0" indent="0">
              <a:buNone/>
            </a:pPr>
            <a:r>
              <a:rPr lang="zh-CN" altLang="en-US" dirty="0"/>
              <a:t>案例标题</a:t>
            </a:r>
            <a:r>
              <a:rPr lang="en-US" altLang="zh-CN" dirty="0"/>
              <a:t>-</a:t>
            </a:r>
            <a:r>
              <a:rPr lang="zh-CN" altLang="en-US" dirty="0"/>
              <a:t>阿里巴巴普惠体</a:t>
            </a:r>
            <a:r>
              <a:rPr lang="en-US" altLang="zh-CN" dirty="0"/>
              <a:t>18</a:t>
            </a:r>
            <a:r>
              <a:rPr lang="zh-CN" altLang="en-US" dirty="0"/>
              <a:t>号</a:t>
            </a:r>
          </a:p>
        </p:txBody>
      </p:sp>
      <p:sp>
        <p:nvSpPr>
          <p:cNvPr id="12" name="文本占位符 11">
            <a:extLst>
              <a:ext uri="{FF2B5EF4-FFF2-40B4-BE49-F238E27FC236}">
                <a16:creationId xmlns:a16="http://schemas.microsoft.com/office/drawing/2014/main" id="{F5EA2F1C-E1D5-B44C-AB78-F1D96E0D74BA}"/>
              </a:ext>
            </a:extLst>
          </p:cNvPr>
          <p:cNvSpPr>
            <a:spLocks noGrp="1"/>
          </p:cNvSpPr>
          <p:nvPr>
            <p:ph type="body" sz="quarter" idx="11" hasCustomPrompt="1"/>
          </p:nvPr>
        </p:nvSpPr>
        <p:spPr>
          <a:xfrm>
            <a:off x="2195450" y="1656000"/>
            <a:ext cx="9214230" cy="4219575"/>
          </a:xfrm>
          <a:prstGeom prst="rect">
            <a:avLst/>
          </a:prstGeom>
        </p:spPr>
        <p:txBody>
          <a:bodyPr/>
          <a:lstStyle>
            <a:lvl1pPr marL="0" indent="0">
              <a:lnSpc>
                <a:spcPct val="150000"/>
              </a:lnSpc>
              <a:buNone/>
              <a:defRPr sz="16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此为案例内容，字体不可改，阿里巴巴普惠体</a:t>
            </a:r>
            <a:r>
              <a:rPr lang="en-US" altLang="zh-CN" dirty="0"/>
              <a:t>16</a:t>
            </a:r>
            <a:r>
              <a:rPr lang="zh-CN" altLang="en-US" dirty="0"/>
              <a:t>号</a:t>
            </a:r>
            <a:endParaRPr lang="en-US" altLang="zh-CN" dirty="0"/>
          </a:p>
          <a:p>
            <a:pPr lvl="0"/>
            <a:r>
              <a:rPr lang="zh-CN" altLang="en-US" dirty="0"/>
              <a:t>建议不超过三行，以图文并茂的方式讲解知识</a:t>
            </a:r>
          </a:p>
        </p:txBody>
      </p:sp>
    </p:spTree>
    <p:extLst>
      <p:ext uri="{BB962C8B-B14F-4D97-AF65-F5344CB8AC3E}">
        <p14:creationId xmlns:p14="http://schemas.microsoft.com/office/powerpoint/2010/main" val="10319501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章节页版式（一级+二级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239209-2A8D-D940-8FA0-61988543E499}"/>
              </a:ext>
            </a:extLst>
          </p:cNvPr>
          <p:cNvSpPr>
            <a:spLocks noGrp="1"/>
          </p:cNvSpPr>
          <p:nvPr>
            <p:ph type="ctrTitle" hasCustomPrompt="1"/>
          </p:nvPr>
        </p:nvSpPr>
        <p:spPr>
          <a:xfrm>
            <a:off x="5273040" y="2398078"/>
            <a:ext cx="6725920" cy="548322"/>
          </a:xfrm>
          <a:prstGeom prst="rect">
            <a:avLst/>
          </a:prstGeom>
        </p:spPr>
        <p:txBody>
          <a:bodyPr anchor="t">
            <a:normAutofit/>
          </a:bodyPr>
          <a:lstStyle>
            <a:lvl1pPr algn="l">
              <a:defRPr sz="3600" b="0" i="0">
                <a:solidFill>
                  <a:schemeClr val="tx1">
                    <a:lumMod val="85000"/>
                    <a:lumOff val="15000"/>
                  </a:schemeClr>
                </a:solidFill>
                <a:latin typeface="Alibaba PuHuiTi B" pitchFamily="18" charset="-122"/>
                <a:ea typeface="Alibaba PuHuiTi B" pitchFamily="18" charset="-122"/>
                <a:cs typeface="Alibaba PuHuiTi B" pitchFamily="18" charset="-122"/>
              </a:defRPr>
            </a:lvl1pPr>
          </a:lstStyle>
          <a:p>
            <a:r>
              <a:rPr kumimoji="1" lang="zh-CN" altLang="en-US" dirty="0"/>
              <a:t>标题，右侧章节自行设置，如</a:t>
            </a:r>
            <a:r>
              <a:rPr kumimoji="1" lang="en-US" altLang="zh-CN" dirty="0"/>
              <a:t>01</a:t>
            </a:r>
            <a:endParaRPr kumimoji="1" lang="zh-CN" altLang="en-US" dirty="0"/>
          </a:p>
        </p:txBody>
      </p:sp>
      <p:sp>
        <p:nvSpPr>
          <p:cNvPr id="16" name="文本占位符 15">
            <a:extLst>
              <a:ext uri="{FF2B5EF4-FFF2-40B4-BE49-F238E27FC236}">
                <a16:creationId xmlns:a16="http://schemas.microsoft.com/office/drawing/2014/main" id="{CA56E57C-1F68-E948-87DC-0FF15A8C7DE7}"/>
              </a:ext>
            </a:extLst>
          </p:cNvPr>
          <p:cNvSpPr>
            <a:spLocks noGrp="1"/>
          </p:cNvSpPr>
          <p:nvPr>
            <p:ph type="body" idx="10" hasCustomPrompt="1"/>
          </p:nvPr>
        </p:nvSpPr>
        <p:spPr>
          <a:xfrm>
            <a:off x="5273040" y="3069272"/>
            <a:ext cx="5466080" cy="2031047"/>
          </a:xfrm>
          <a:prstGeom prst="rect">
            <a:avLst/>
          </a:prstGeom>
        </p:spPr>
        <p:txBody>
          <a:bodyPr/>
          <a:lstStyle>
            <a:lvl1pPr>
              <a:lnSpc>
                <a:spcPct val="150000"/>
              </a:lnSpc>
              <a:defRPr sz="1600" b="0" i="0">
                <a:solidFill>
                  <a:schemeClr val="tx1">
                    <a:lumMod val="65000"/>
                    <a:lumOff val="35000"/>
                  </a:schemeClr>
                </a:solidFill>
                <a:latin typeface="Alibaba PuHuiTi R" pitchFamily="18" charset="-122"/>
                <a:ea typeface="Alibaba PuHuiTi R" pitchFamily="18" charset="-122"/>
                <a:cs typeface="Alibaba PuHuiTi R" pitchFamily="18" charset="-122"/>
              </a:defRPr>
            </a:lvl1pPr>
            <a:lvl2pPr>
              <a:buNone/>
              <a:defRPr b="0" i="0">
                <a:latin typeface="Alibaba PuHuiTi R" pitchFamily="18" charset="-122"/>
                <a:ea typeface="Alibaba PuHuiTi R" pitchFamily="18" charset="-122"/>
                <a:cs typeface="Alibaba PuHuiTi R" pitchFamily="18" charset="-122"/>
              </a:defRPr>
            </a:lvl2pPr>
            <a:lvl3pPr>
              <a:defRPr b="0" i="0">
                <a:latin typeface="Alibaba PuHuiTi R" pitchFamily="18" charset="-122"/>
                <a:ea typeface="Alibaba PuHuiTi R" pitchFamily="18" charset="-122"/>
                <a:cs typeface="Alibaba PuHuiTi R" pitchFamily="18" charset="-122"/>
              </a:defRPr>
            </a:lvl3pPr>
            <a:lvl4pPr>
              <a:defRPr b="0" i="0">
                <a:latin typeface="Alibaba PuHuiTi R" pitchFamily="18" charset="-122"/>
                <a:ea typeface="Alibaba PuHuiTi R" pitchFamily="18" charset="-122"/>
                <a:cs typeface="Alibaba PuHuiTi R" pitchFamily="18" charset="-122"/>
              </a:defRPr>
            </a:lvl4pPr>
            <a:lvl5pPr>
              <a:defRPr b="0" i="0">
                <a:latin typeface="Alibaba PuHuiTi R" pitchFamily="18" charset="-122"/>
                <a:ea typeface="Alibaba PuHuiTi R" pitchFamily="18" charset="-122"/>
                <a:cs typeface="Alibaba PuHuiTi R" pitchFamily="18" charset="-122"/>
              </a:defRPr>
            </a:lvl5pPr>
          </a:lstStyle>
          <a:p>
            <a:pPr lvl="0"/>
            <a:r>
              <a:rPr kumimoji="1" lang="zh-CN" altLang="en-US" dirty="0"/>
              <a:t>输入具体主讲内容</a:t>
            </a:r>
            <a:endParaRPr kumimoji="1" lang="en-US" altLang="zh-CN" dirty="0"/>
          </a:p>
          <a:p>
            <a:pPr lvl="0"/>
            <a:r>
              <a:rPr kumimoji="1" lang="zh-CN" altLang="en-US" dirty="0"/>
              <a:t>可根据标题数量调整字体大小</a:t>
            </a:r>
          </a:p>
        </p:txBody>
      </p:sp>
      <p:sp>
        <p:nvSpPr>
          <p:cNvPr id="17" name="文本占位符 13">
            <a:extLst>
              <a:ext uri="{FF2B5EF4-FFF2-40B4-BE49-F238E27FC236}">
                <a16:creationId xmlns:a16="http://schemas.microsoft.com/office/drawing/2014/main" id="{01590D97-7CA9-B247-806A-885950A786CD}"/>
              </a:ext>
            </a:extLst>
          </p:cNvPr>
          <p:cNvSpPr>
            <a:spLocks noGrp="1"/>
          </p:cNvSpPr>
          <p:nvPr>
            <p:ph type="body" sz="quarter" idx="11" hasCustomPrompt="1"/>
          </p:nvPr>
        </p:nvSpPr>
        <p:spPr>
          <a:xfrm>
            <a:off x="3881755" y="2468880"/>
            <a:ext cx="1127125" cy="1148080"/>
          </a:xfrm>
          <a:prstGeom prst="rect">
            <a:avLst/>
          </a:prstGeom>
        </p:spPr>
        <p:txBody>
          <a:bodyPr anchor="ctr"/>
          <a:lstStyle>
            <a:lvl1pPr algn="ctr">
              <a:buNone/>
              <a:defRPr sz="4000" b="1" i="0">
                <a:solidFill>
                  <a:srgbClr val="FFFFFF"/>
                </a:solidFill>
                <a:latin typeface="Alibaba PuHuiTi B" pitchFamily="18" charset="-122"/>
                <a:ea typeface="Alibaba PuHuiTi B" pitchFamily="18" charset="-122"/>
                <a:cs typeface="Alibaba PuHuiTi B" pitchFamily="18" charset="-122"/>
              </a:defRPr>
            </a:lvl1pPr>
            <a:lvl2pPr>
              <a:buNone/>
              <a:defRPr/>
            </a:lvl2pPr>
            <a:lvl3pPr>
              <a:buNone/>
              <a:defRPr/>
            </a:lvl3pPr>
            <a:lvl4pPr>
              <a:buNone/>
              <a:defRPr/>
            </a:lvl4pPr>
            <a:lvl5pPr>
              <a:buNone/>
              <a:defRPr/>
            </a:lvl5pPr>
          </a:lstStyle>
          <a:p>
            <a:pPr lvl="0"/>
            <a:r>
              <a:rPr kumimoji="1" lang="zh-CN" altLang="en-US" dirty="0"/>
              <a:t>章</a:t>
            </a:r>
          </a:p>
        </p:txBody>
      </p:sp>
    </p:spTree>
    <p:extLst>
      <p:ext uri="{BB962C8B-B14F-4D97-AF65-F5344CB8AC3E}">
        <p14:creationId xmlns:p14="http://schemas.microsoft.com/office/powerpoint/2010/main" val="27934570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二级标题+正文内容（数字编号）">
    <p:spTree>
      <p:nvGrpSpPr>
        <p:cNvPr id="1" name=""/>
        <p:cNvGrpSpPr/>
        <p:nvPr/>
      </p:nvGrpSpPr>
      <p:grpSpPr>
        <a:xfrm>
          <a:off x="0" y="0"/>
          <a:ext cx="0" cy="0"/>
          <a:chOff x="0" y="0"/>
          <a:chExt cx="0" cy="0"/>
        </a:xfrm>
      </p:grpSpPr>
      <p:sp>
        <p:nvSpPr>
          <p:cNvPr id="4" name="文本占位符 11">
            <a:extLst>
              <a:ext uri="{FF2B5EF4-FFF2-40B4-BE49-F238E27FC236}">
                <a16:creationId xmlns:a16="http://schemas.microsoft.com/office/drawing/2014/main" id="{052D8D2A-DC76-4246-B7A3-897EC5980424}"/>
              </a:ext>
            </a:extLst>
          </p:cNvPr>
          <p:cNvSpPr>
            <a:spLocks noGrp="1"/>
          </p:cNvSpPr>
          <p:nvPr>
            <p:ph type="body" sz="quarter" idx="11" hasCustomPrompt="1"/>
          </p:nvPr>
        </p:nvSpPr>
        <p:spPr>
          <a:xfrm>
            <a:off x="710879" y="1646133"/>
            <a:ext cx="10719120" cy="4219575"/>
          </a:xfrm>
          <a:prstGeom prst="rect">
            <a:avLst/>
          </a:prstGeom>
        </p:spPr>
        <p:txBody>
          <a:bodyPr/>
          <a:lstStyle>
            <a:lvl1pPr marL="360000" indent="-360000">
              <a:lnSpc>
                <a:spcPct val="150000"/>
              </a:lnSpc>
              <a:buClr>
                <a:srgbClr val="404040"/>
              </a:buClr>
              <a:buSzPct val="85000"/>
              <a:buFont typeface="+mj-lt"/>
              <a:buAutoNum type="arabicPeriod"/>
              <a:tabLst/>
              <a:defRPr lang="en-US" altLang="zh-CN" sz="1600" dirty="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vl2pPr marL="720000" indent="-360000">
              <a:lnSpc>
                <a:spcPct val="150000"/>
              </a:lnSpc>
              <a:buFont typeface="+mj-lt"/>
              <a:buAutoNum type="arabicPeriod"/>
              <a:tabLst/>
              <a:defRPr lang="en-US" altLang="zh-CN" sz="1400" b="0" i="0" dirty="0">
                <a:latin typeface="Alibaba PuHuiTi R" pitchFamily="18" charset="-122"/>
                <a:ea typeface="Alibaba PuHuiTi R" pitchFamily="18" charset="-122"/>
                <a:cs typeface="Alibaba PuHuiTi R" pitchFamily="18" charset="-122"/>
              </a:defRPr>
            </a:lvl2pPr>
            <a:lvl3pPr marL="1079500" indent="-358775">
              <a:lnSpc>
                <a:spcPct val="150000"/>
              </a:lnSpc>
              <a:buFont typeface="+mj-ea"/>
              <a:buAutoNum type="circleNumDbPlain"/>
              <a:tabLst/>
              <a:defRPr lang="zh-CN" altLang="en-US" sz="1400" b="0" i="0" dirty="0"/>
            </a:lvl3pPr>
          </a:lstStyle>
          <a:p>
            <a:pPr marL="0" lvl="0" indent="0">
              <a:lnSpc>
                <a:spcPct val="150000"/>
              </a:lnSpc>
              <a:buNone/>
            </a:pPr>
            <a:r>
              <a:rPr lang="zh-CN" altLang="en-US" dirty="0"/>
              <a:t>此处以罗列的方式表达</a:t>
            </a:r>
            <a:r>
              <a:rPr lang="en-US" altLang="zh-CN" dirty="0"/>
              <a:t>XXX</a:t>
            </a:r>
            <a:r>
              <a:rPr lang="zh-CN" altLang="en-US" dirty="0"/>
              <a:t>技术特性</a:t>
            </a:r>
            <a:r>
              <a:rPr lang="en-US" altLang="zh-CN" dirty="0"/>
              <a:t>/</a:t>
            </a:r>
            <a:r>
              <a:rPr lang="zh-CN" altLang="en-US" dirty="0"/>
              <a:t>要点等</a:t>
            </a:r>
            <a:endParaRPr lang="en-US" altLang="zh-CN" dirty="0"/>
          </a:p>
          <a:p>
            <a:pPr lvl="1"/>
            <a:r>
              <a:rPr lang="zh-CN" altLang="en-US" dirty="0"/>
              <a:t>技术特性</a:t>
            </a:r>
            <a:r>
              <a:rPr lang="en-US" altLang="zh-CN" dirty="0"/>
              <a:t>1</a:t>
            </a:r>
          </a:p>
          <a:p>
            <a:pPr lvl="1"/>
            <a:r>
              <a:rPr lang="zh-CN" altLang="en-US" dirty="0"/>
              <a:t>技术特性</a:t>
            </a:r>
            <a:r>
              <a:rPr lang="en-US" altLang="zh-CN" dirty="0"/>
              <a:t>2</a:t>
            </a:r>
          </a:p>
          <a:p>
            <a:pPr lvl="2"/>
            <a:r>
              <a:rPr lang="zh-CN" altLang="en-US" dirty="0"/>
              <a:t>要点</a:t>
            </a:r>
            <a:r>
              <a:rPr lang="en-US" altLang="zh-CN" dirty="0"/>
              <a:t>1</a:t>
            </a:r>
          </a:p>
          <a:p>
            <a:pPr lvl="2"/>
            <a:r>
              <a:rPr lang="zh-CN" altLang="en-US" dirty="0"/>
              <a:t>要点</a:t>
            </a:r>
            <a:r>
              <a:rPr lang="en-US" altLang="zh-CN" dirty="0"/>
              <a:t>2</a:t>
            </a:r>
            <a:endParaRPr lang="zh-CN" altLang="en-US" dirty="0"/>
          </a:p>
        </p:txBody>
      </p:sp>
      <p:sp>
        <p:nvSpPr>
          <p:cNvPr id="5" name="标题 1">
            <a:extLst>
              <a:ext uri="{FF2B5EF4-FFF2-40B4-BE49-F238E27FC236}">
                <a16:creationId xmlns:a16="http://schemas.microsoft.com/office/drawing/2014/main" id="{64C54839-92D5-0E4E-B9C2-203FF53C3229}"/>
              </a:ext>
            </a:extLst>
          </p:cNvPr>
          <p:cNvSpPr>
            <a:spLocks noGrp="1"/>
          </p:cNvSpPr>
          <p:nvPr>
            <p:ph type="title" hasCustomPrompt="1"/>
          </p:nvPr>
        </p:nvSpPr>
        <p:spPr>
          <a:xfrm>
            <a:off x="710880" y="234029"/>
            <a:ext cx="8771021" cy="517190"/>
          </a:xfrm>
          <a:prstGeom prst="rect">
            <a:avLst/>
          </a:prstGeom>
        </p:spPr>
        <p:txBody>
          <a:bodyPr anchor="ctr" anchorCtr="0"/>
          <a:lstStyle>
            <a:lvl1pPr>
              <a:defRPr lang="zh-CN" altLang="en-US" sz="2400" i="0" dirty="0">
                <a:solidFill>
                  <a:schemeClr val="tx1">
                    <a:lumMod val="65000"/>
                    <a:lumOff val="35000"/>
                  </a:schemeClr>
                </a:solidFill>
                <a:latin typeface="Alibaba PuHuiTi B" pitchFamily="18" charset="-122"/>
                <a:ea typeface="Alibaba PuHuiTi B" pitchFamily="18" charset="-122"/>
                <a:cs typeface="Alibaba PuHuiTi B" pitchFamily="18" charset="-122"/>
              </a:defRPr>
            </a:lvl1pPr>
          </a:lstStyle>
          <a:p>
            <a:pPr lvl="0"/>
            <a:r>
              <a:rPr lang="zh-CN" altLang="en-US" dirty="0"/>
              <a:t>正文一级标题</a:t>
            </a:r>
            <a:r>
              <a:rPr lang="en-US" altLang="zh-CN" dirty="0"/>
              <a:t>-</a:t>
            </a:r>
            <a:r>
              <a:rPr lang="zh-CN" altLang="en-US" dirty="0"/>
              <a:t>阿里巴巴普惠体</a:t>
            </a:r>
            <a:r>
              <a:rPr lang="en-US" altLang="zh-CN" dirty="0"/>
              <a:t>24</a:t>
            </a:r>
            <a:r>
              <a:rPr lang="zh-CN" altLang="en-US" dirty="0"/>
              <a:t>号</a:t>
            </a:r>
          </a:p>
        </p:txBody>
      </p:sp>
      <p:sp>
        <p:nvSpPr>
          <p:cNvPr id="6" name="文本占位符 9">
            <a:extLst>
              <a:ext uri="{FF2B5EF4-FFF2-40B4-BE49-F238E27FC236}">
                <a16:creationId xmlns:a16="http://schemas.microsoft.com/office/drawing/2014/main" id="{E5CC542A-FF04-5243-BA82-1AC7B0A112E0}"/>
              </a:ext>
            </a:extLst>
          </p:cNvPr>
          <p:cNvSpPr>
            <a:spLocks noGrp="1"/>
          </p:cNvSpPr>
          <p:nvPr>
            <p:ph type="body" sz="quarter" idx="10" hasCustomPrompt="1"/>
          </p:nvPr>
        </p:nvSpPr>
        <p:spPr>
          <a:xfrm>
            <a:off x="710881" y="940081"/>
            <a:ext cx="10719120" cy="517190"/>
          </a:xfrm>
          <a:prstGeom prst="rect">
            <a:avLst/>
          </a:prstGeom>
        </p:spPr>
        <p:txBody>
          <a:bodyPr anchor="ctr" anchorCtr="0"/>
          <a:lstStyle>
            <a:lvl1pPr marL="0" indent="0">
              <a:buNone/>
              <a:defRPr sz="1800" b="1">
                <a:solidFill>
                  <a:srgbClr val="404040"/>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正文二级标题</a:t>
            </a:r>
            <a:r>
              <a:rPr lang="en-US" altLang="zh-CN" dirty="0"/>
              <a:t>-</a:t>
            </a:r>
            <a:r>
              <a:rPr lang="zh-CN" altLang="en-US" dirty="0"/>
              <a:t>阿里巴巴普惠体</a:t>
            </a:r>
            <a:r>
              <a:rPr lang="en-US" altLang="zh-CN" dirty="0"/>
              <a:t>18</a:t>
            </a:r>
            <a:r>
              <a:rPr lang="zh-CN" altLang="en-US" dirty="0"/>
              <a:t>号</a:t>
            </a:r>
          </a:p>
        </p:txBody>
      </p:sp>
    </p:spTree>
    <p:extLst>
      <p:ext uri="{BB962C8B-B14F-4D97-AF65-F5344CB8AC3E}">
        <p14:creationId xmlns:p14="http://schemas.microsoft.com/office/powerpoint/2010/main" val="33300769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4151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由发挥">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9020C514-817B-504E-A325-60842B59AB40}"/>
              </a:ext>
            </a:extLst>
          </p:cNvPr>
          <p:cNvSpPr>
            <a:spLocks noGrp="1"/>
          </p:cNvSpPr>
          <p:nvPr>
            <p:ph type="title" hasCustomPrompt="1"/>
          </p:nvPr>
        </p:nvSpPr>
        <p:spPr>
          <a:xfrm>
            <a:off x="710880" y="1002232"/>
            <a:ext cx="10744805"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Tree>
    <p:extLst>
      <p:ext uri="{BB962C8B-B14F-4D97-AF65-F5344CB8AC3E}">
        <p14:creationId xmlns:p14="http://schemas.microsoft.com/office/powerpoint/2010/main" val="2072210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学习目标">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81B62E64-63F1-3949-8E18-11A80E8D9F0D}"/>
              </a:ext>
            </a:extLst>
          </p:cNvPr>
          <p:cNvSpPr>
            <a:spLocks noGrp="1"/>
          </p:cNvSpPr>
          <p:nvPr>
            <p:ph type="body" sz="quarter" idx="10"/>
          </p:nvPr>
        </p:nvSpPr>
        <p:spPr>
          <a:xfrm>
            <a:off x="4866958" y="1087755"/>
            <a:ext cx="6298881" cy="4855845"/>
          </a:xfrm>
          <a:prstGeom prst="rect">
            <a:avLst/>
          </a:prstGeom>
        </p:spPr>
        <p:txBody>
          <a:bodyPr anchor="ctr"/>
          <a:lstStyle>
            <a:lvl1pPr>
              <a:lnSpc>
                <a:spcPct val="200000"/>
              </a:lnSpc>
              <a:buFont typeface="+mj-lt"/>
              <a:buAutoNum type="arabicPeriod"/>
              <a:defRPr sz="1800">
                <a:solidFill>
                  <a:schemeClr val="tx1">
                    <a:lumMod val="75000"/>
                    <a:lumOff val="25000"/>
                  </a:schemeClr>
                </a:solidFill>
              </a:defRPr>
            </a:lvl1pPr>
          </a:lstStyle>
          <a:p>
            <a:pPr lvl="0"/>
            <a:r>
              <a:rPr kumimoji="1" lang="zh-CN" altLang="en-US" dirty="0"/>
              <a:t>单击此处编辑母版文本样式</a:t>
            </a:r>
            <a:endParaRPr kumimoji="1" lang="en-US" altLang="zh-CN" dirty="0"/>
          </a:p>
          <a:p>
            <a:pPr lvl="0"/>
            <a:r>
              <a:rPr kumimoji="1" lang="zh-CN" altLang="en-US" dirty="0"/>
              <a:t>根据实际内容可调整文字高低的位置</a:t>
            </a:r>
            <a:endParaRPr kumimoji="1" lang="en-US" altLang="zh-CN" dirty="0"/>
          </a:p>
          <a:p>
            <a:pPr lvl="0"/>
            <a:r>
              <a:rPr kumimoji="1" lang="zh-CN" altLang="en-US" dirty="0"/>
              <a:t>此内容上下居中对齐，可根据实际情况微调位置和字体大小</a:t>
            </a:r>
          </a:p>
        </p:txBody>
      </p:sp>
    </p:spTree>
    <p:extLst>
      <p:ext uri="{BB962C8B-B14F-4D97-AF65-F5344CB8AC3E}">
        <p14:creationId xmlns:p14="http://schemas.microsoft.com/office/powerpoint/2010/main" val="2196259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章节页版式（一级+二级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239209-2A8D-D940-8FA0-61988543E499}"/>
              </a:ext>
            </a:extLst>
          </p:cNvPr>
          <p:cNvSpPr>
            <a:spLocks noGrp="1"/>
          </p:cNvSpPr>
          <p:nvPr>
            <p:ph type="ctrTitle" hasCustomPrompt="1"/>
          </p:nvPr>
        </p:nvSpPr>
        <p:spPr>
          <a:xfrm>
            <a:off x="5273040" y="2398078"/>
            <a:ext cx="6725920" cy="548322"/>
          </a:xfrm>
          <a:prstGeom prst="rect">
            <a:avLst/>
          </a:prstGeom>
        </p:spPr>
        <p:txBody>
          <a:bodyPr anchor="t">
            <a:normAutofit/>
          </a:bodyPr>
          <a:lstStyle>
            <a:lvl1pPr algn="l">
              <a:defRPr sz="3600" b="0" i="0">
                <a:solidFill>
                  <a:schemeClr val="tx1">
                    <a:lumMod val="85000"/>
                    <a:lumOff val="15000"/>
                  </a:schemeClr>
                </a:solidFill>
                <a:latin typeface="Alibaba PuHuiTi B" pitchFamily="18" charset="-122"/>
                <a:ea typeface="Alibaba PuHuiTi B" pitchFamily="18" charset="-122"/>
                <a:cs typeface="Alibaba PuHuiTi B" pitchFamily="18" charset="-122"/>
              </a:defRPr>
            </a:lvl1pPr>
          </a:lstStyle>
          <a:p>
            <a:r>
              <a:rPr kumimoji="1" lang="zh-CN" altLang="en-US" dirty="0"/>
              <a:t>标题，右侧章节自行设置，如</a:t>
            </a:r>
            <a:r>
              <a:rPr kumimoji="1" lang="en-US" altLang="zh-CN" dirty="0"/>
              <a:t>01</a:t>
            </a:r>
            <a:endParaRPr kumimoji="1" lang="zh-CN" altLang="en-US" dirty="0"/>
          </a:p>
        </p:txBody>
      </p:sp>
      <p:sp>
        <p:nvSpPr>
          <p:cNvPr id="16" name="文本占位符 15">
            <a:extLst>
              <a:ext uri="{FF2B5EF4-FFF2-40B4-BE49-F238E27FC236}">
                <a16:creationId xmlns:a16="http://schemas.microsoft.com/office/drawing/2014/main" id="{CA56E57C-1F68-E948-87DC-0FF15A8C7DE7}"/>
              </a:ext>
            </a:extLst>
          </p:cNvPr>
          <p:cNvSpPr>
            <a:spLocks noGrp="1"/>
          </p:cNvSpPr>
          <p:nvPr>
            <p:ph type="body" idx="10" hasCustomPrompt="1"/>
          </p:nvPr>
        </p:nvSpPr>
        <p:spPr>
          <a:xfrm>
            <a:off x="5273040" y="3069272"/>
            <a:ext cx="5466080" cy="2031047"/>
          </a:xfrm>
          <a:prstGeom prst="rect">
            <a:avLst/>
          </a:prstGeom>
        </p:spPr>
        <p:txBody>
          <a:bodyPr/>
          <a:lstStyle>
            <a:lvl1pPr>
              <a:lnSpc>
                <a:spcPct val="150000"/>
              </a:lnSpc>
              <a:defRPr sz="1600" b="0" i="0">
                <a:solidFill>
                  <a:schemeClr val="tx1">
                    <a:lumMod val="65000"/>
                    <a:lumOff val="35000"/>
                  </a:schemeClr>
                </a:solidFill>
                <a:latin typeface="Alibaba PuHuiTi R" pitchFamily="18" charset="-122"/>
                <a:ea typeface="Alibaba PuHuiTi R" pitchFamily="18" charset="-122"/>
                <a:cs typeface="Alibaba PuHuiTi R" pitchFamily="18" charset="-122"/>
              </a:defRPr>
            </a:lvl1pPr>
            <a:lvl2pPr>
              <a:buNone/>
              <a:defRPr b="0" i="0">
                <a:latin typeface="Alibaba PuHuiTi R" pitchFamily="18" charset="-122"/>
                <a:ea typeface="Alibaba PuHuiTi R" pitchFamily="18" charset="-122"/>
                <a:cs typeface="Alibaba PuHuiTi R" pitchFamily="18" charset="-122"/>
              </a:defRPr>
            </a:lvl2pPr>
            <a:lvl3pPr>
              <a:defRPr b="0" i="0">
                <a:latin typeface="Alibaba PuHuiTi R" pitchFamily="18" charset="-122"/>
                <a:ea typeface="Alibaba PuHuiTi R" pitchFamily="18" charset="-122"/>
                <a:cs typeface="Alibaba PuHuiTi R" pitchFamily="18" charset="-122"/>
              </a:defRPr>
            </a:lvl3pPr>
            <a:lvl4pPr>
              <a:defRPr b="0" i="0">
                <a:latin typeface="Alibaba PuHuiTi R" pitchFamily="18" charset="-122"/>
                <a:ea typeface="Alibaba PuHuiTi R" pitchFamily="18" charset="-122"/>
                <a:cs typeface="Alibaba PuHuiTi R" pitchFamily="18" charset="-122"/>
              </a:defRPr>
            </a:lvl4pPr>
            <a:lvl5pPr>
              <a:defRPr b="0" i="0">
                <a:latin typeface="Alibaba PuHuiTi R" pitchFamily="18" charset="-122"/>
                <a:ea typeface="Alibaba PuHuiTi R" pitchFamily="18" charset="-122"/>
                <a:cs typeface="Alibaba PuHuiTi R" pitchFamily="18" charset="-122"/>
              </a:defRPr>
            </a:lvl5pPr>
          </a:lstStyle>
          <a:p>
            <a:pPr lvl="0"/>
            <a:r>
              <a:rPr kumimoji="1" lang="zh-CN" altLang="en-US" dirty="0"/>
              <a:t>输入具体主讲内容</a:t>
            </a:r>
            <a:endParaRPr kumimoji="1" lang="en-US" altLang="zh-CN" dirty="0"/>
          </a:p>
          <a:p>
            <a:pPr lvl="0"/>
            <a:r>
              <a:rPr kumimoji="1" lang="zh-CN" altLang="en-US" dirty="0"/>
              <a:t>可根据标题数量调整字体大小</a:t>
            </a:r>
          </a:p>
        </p:txBody>
      </p:sp>
      <p:sp>
        <p:nvSpPr>
          <p:cNvPr id="17" name="文本占位符 13">
            <a:extLst>
              <a:ext uri="{FF2B5EF4-FFF2-40B4-BE49-F238E27FC236}">
                <a16:creationId xmlns:a16="http://schemas.microsoft.com/office/drawing/2014/main" id="{01590D97-7CA9-B247-806A-885950A786CD}"/>
              </a:ext>
            </a:extLst>
          </p:cNvPr>
          <p:cNvSpPr>
            <a:spLocks noGrp="1"/>
          </p:cNvSpPr>
          <p:nvPr>
            <p:ph type="body" sz="quarter" idx="11" hasCustomPrompt="1"/>
          </p:nvPr>
        </p:nvSpPr>
        <p:spPr>
          <a:xfrm>
            <a:off x="3881755" y="2468880"/>
            <a:ext cx="1127125" cy="1148080"/>
          </a:xfrm>
          <a:prstGeom prst="rect">
            <a:avLst/>
          </a:prstGeom>
        </p:spPr>
        <p:txBody>
          <a:bodyPr anchor="ctr"/>
          <a:lstStyle>
            <a:lvl1pPr algn="ctr">
              <a:buNone/>
              <a:defRPr sz="4000" b="1" i="0">
                <a:solidFill>
                  <a:srgbClr val="FFFFFF"/>
                </a:solidFill>
                <a:latin typeface="Alibaba PuHuiTi B" pitchFamily="18" charset="-122"/>
                <a:ea typeface="Alibaba PuHuiTi B" pitchFamily="18" charset="-122"/>
                <a:cs typeface="Alibaba PuHuiTi B" pitchFamily="18" charset="-122"/>
              </a:defRPr>
            </a:lvl1pPr>
            <a:lvl2pPr>
              <a:buNone/>
              <a:defRPr/>
            </a:lvl2pPr>
            <a:lvl3pPr>
              <a:buNone/>
              <a:defRPr/>
            </a:lvl3pPr>
            <a:lvl4pPr>
              <a:buNone/>
              <a:defRPr/>
            </a:lvl4pPr>
            <a:lvl5pPr>
              <a:buNone/>
              <a:defRPr/>
            </a:lvl5pPr>
          </a:lstStyle>
          <a:p>
            <a:pPr lvl="0"/>
            <a:r>
              <a:rPr kumimoji="1" lang="zh-CN" altLang="en-US" dirty="0"/>
              <a:t>章</a:t>
            </a:r>
          </a:p>
        </p:txBody>
      </p:sp>
    </p:spTree>
    <p:extLst>
      <p:ext uri="{BB962C8B-B14F-4D97-AF65-F5344CB8AC3E}">
        <p14:creationId xmlns:p14="http://schemas.microsoft.com/office/powerpoint/2010/main" val="198760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二级标题+正文内容（项目符号）">
    <p:spTree>
      <p:nvGrpSpPr>
        <p:cNvPr id="1" name=""/>
        <p:cNvGrpSpPr/>
        <p:nvPr/>
      </p:nvGrpSpPr>
      <p:grpSpPr>
        <a:xfrm>
          <a:off x="0" y="0"/>
          <a:ext cx="0" cy="0"/>
          <a:chOff x="0" y="0"/>
          <a:chExt cx="0" cy="0"/>
        </a:xfrm>
      </p:grpSpPr>
      <p:sp>
        <p:nvSpPr>
          <p:cNvPr id="4" name="文本占位符 11">
            <a:extLst>
              <a:ext uri="{FF2B5EF4-FFF2-40B4-BE49-F238E27FC236}">
                <a16:creationId xmlns:a16="http://schemas.microsoft.com/office/drawing/2014/main" id="{052D8D2A-DC76-4246-B7A3-897EC5980424}"/>
              </a:ext>
            </a:extLst>
          </p:cNvPr>
          <p:cNvSpPr>
            <a:spLocks noGrp="1"/>
          </p:cNvSpPr>
          <p:nvPr>
            <p:ph type="body" sz="quarter" idx="11" hasCustomPrompt="1"/>
          </p:nvPr>
        </p:nvSpPr>
        <p:spPr>
          <a:xfrm>
            <a:off x="710881" y="1590102"/>
            <a:ext cx="10749598" cy="3850540"/>
          </a:xfrm>
          <a:prstGeom prst="rect">
            <a:avLst/>
          </a:prstGeom>
        </p:spPr>
        <p:txBody>
          <a:bodyPr/>
          <a:lstStyle>
            <a:lvl1pPr marL="360000" indent="-360000">
              <a:lnSpc>
                <a:spcPct val="150000"/>
              </a:lnSpc>
              <a:buClr>
                <a:srgbClr val="404040"/>
              </a:buClr>
              <a:buSzPct val="85000"/>
              <a:buFont typeface="Wingdings" pitchFamily="2" charset="2"/>
              <a:buChar char="l"/>
              <a:tabLst/>
              <a:defRPr lang="en-US" altLang="zh-CN" sz="1600" b="0" i="0" dirty="0">
                <a:solidFill>
                  <a:schemeClr val="tx1">
                    <a:lumMod val="85000"/>
                    <a:lumOff val="15000"/>
                  </a:schemeClr>
                </a:solidFill>
                <a:latin typeface="Alibaba PuHuiTi R" pitchFamily="18" charset="-122"/>
                <a:ea typeface="Alibaba PuHuiTi R" pitchFamily="18" charset="-122"/>
                <a:cs typeface="Alibaba PuHuiTi R" pitchFamily="18" charset="-122"/>
              </a:defRPr>
            </a:lvl1pPr>
            <a:lvl2pPr marL="719138" indent="-358775">
              <a:lnSpc>
                <a:spcPct val="150000"/>
              </a:lnSpc>
              <a:buFont typeface="Wingdings" pitchFamily="2" charset="2"/>
              <a:buChar char="l"/>
              <a:tabLst/>
              <a:defRPr lang="en-US" altLang="zh-CN" sz="1400" b="0" i="0" dirty="0">
                <a:latin typeface="Alibaba PuHuiTi R" pitchFamily="18" charset="-122"/>
                <a:ea typeface="Alibaba PuHuiTi R" pitchFamily="18" charset="-122"/>
                <a:cs typeface="Alibaba PuHuiTi R" pitchFamily="18" charset="-122"/>
              </a:defRPr>
            </a:lvl2pPr>
            <a:lvl3pPr marL="1079500" indent="-358775">
              <a:lnSpc>
                <a:spcPct val="150000"/>
              </a:lnSpc>
              <a:buFont typeface="Arial" panose="020B0604020202020204" pitchFamily="34" charset="0"/>
              <a:buChar char="•"/>
              <a:tabLst/>
              <a:defRPr lang="zh-CN" altLang="en-US" sz="1400" b="0" i="0" dirty="0"/>
            </a:lvl3pPr>
          </a:lstStyle>
          <a:p>
            <a:pPr marL="0" lvl="0" indent="0">
              <a:lnSpc>
                <a:spcPct val="150000"/>
              </a:lnSpc>
              <a:buNone/>
            </a:pPr>
            <a:r>
              <a:rPr lang="zh-CN" altLang="en-US" dirty="0"/>
              <a:t>此处以罗列的方式表达</a:t>
            </a:r>
            <a:r>
              <a:rPr lang="en-US" altLang="zh-CN" dirty="0"/>
              <a:t>XXX</a:t>
            </a:r>
            <a:r>
              <a:rPr lang="zh-CN" altLang="en-US" dirty="0"/>
              <a:t>技术特性</a:t>
            </a:r>
            <a:r>
              <a:rPr lang="en-US" altLang="zh-CN" dirty="0"/>
              <a:t>/</a:t>
            </a:r>
            <a:r>
              <a:rPr lang="zh-CN" altLang="en-US" dirty="0"/>
              <a:t>要点等</a:t>
            </a:r>
            <a:endParaRPr lang="en-US" altLang="zh-CN" dirty="0"/>
          </a:p>
          <a:p>
            <a:pPr lvl="1"/>
            <a:r>
              <a:rPr lang="zh-CN" altLang="en-US" dirty="0"/>
              <a:t>技术特性</a:t>
            </a:r>
            <a:r>
              <a:rPr lang="en-US" altLang="zh-CN" dirty="0"/>
              <a:t>1</a:t>
            </a:r>
          </a:p>
          <a:p>
            <a:pPr lvl="1"/>
            <a:r>
              <a:rPr lang="zh-CN" altLang="en-US" dirty="0"/>
              <a:t>技术特性</a:t>
            </a:r>
            <a:r>
              <a:rPr lang="en-US" altLang="zh-CN" dirty="0"/>
              <a:t>2</a:t>
            </a:r>
          </a:p>
          <a:p>
            <a:pPr lvl="2"/>
            <a:r>
              <a:rPr lang="zh-CN" altLang="en-US" dirty="0"/>
              <a:t>要点</a:t>
            </a:r>
            <a:r>
              <a:rPr lang="en-US" altLang="zh-CN" dirty="0"/>
              <a:t>1</a:t>
            </a:r>
          </a:p>
          <a:p>
            <a:pPr lvl="2"/>
            <a:r>
              <a:rPr lang="zh-CN" altLang="en-US" dirty="0"/>
              <a:t>要点</a:t>
            </a:r>
            <a:r>
              <a:rPr lang="en-US" altLang="zh-CN" dirty="0"/>
              <a:t>2</a:t>
            </a:r>
            <a:endParaRPr lang="zh-CN" altLang="en-US" dirty="0"/>
          </a:p>
        </p:txBody>
      </p:sp>
      <p:sp>
        <p:nvSpPr>
          <p:cNvPr id="5" name="标题 1">
            <a:extLst>
              <a:ext uri="{FF2B5EF4-FFF2-40B4-BE49-F238E27FC236}">
                <a16:creationId xmlns:a16="http://schemas.microsoft.com/office/drawing/2014/main" id="{49FCFB1A-E1EE-3245-9778-ABB7ACB14FA5}"/>
              </a:ext>
            </a:extLst>
          </p:cNvPr>
          <p:cNvSpPr>
            <a:spLocks noGrp="1"/>
          </p:cNvSpPr>
          <p:nvPr>
            <p:ph type="title" hasCustomPrompt="1"/>
          </p:nvPr>
        </p:nvSpPr>
        <p:spPr>
          <a:xfrm>
            <a:off x="710880" y="1002119"/>
            <a:ext cx="10749599"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Tree>
    <p:extLst>
      <p:ext uri="{BB962C8B-B14F-4D97-AF65-F5344CB8AC3E}">
        <p14:creationId xmlns:p14="http://schemas.microsoft.com/office/powerpoint/2010/main" val="3131155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二级标题+正文内容（无编号）">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E6C2551-88ED-4239-96A2-7F3C49A205FD}"/>
              </a:ext>
            </a:extLst>
          </p:cNvPr>
          <p:cNvSpPr>
            <a:spLocks noGrp="1"/>
          </p:cNvSpPr>
          <p:nvPr>
            <p:ph type="title" hasCustomPrompt="1"/>
          </p:nvPr>
        </p:nvSpPr>
        <p:spPr>
          <a:xfrm>
            <a:off x="710880" y="1002232"/>
            <a:ext cx="10698800" cy="517190"/>
          </a:xfrm>
          <a:prstGeom prst="rect">
            <a:avLst/>
          </a:prstGeom>
        </p:spPr>
        <p:txBody>
          <a:bodyPr anchor="ctr" anchorCtr="0"/>
          <a:lstStyle>
            <a:lvl1pPr>
              <a:defRPr lang="zh-CN" altLang="en-US" sz="2000" b="0" i="0" dirty="0">
                <a:solidFill>
                  <a:srgbClr val="AD2A26"/>
                </a:solidFill>
                <a:latin typeface="Alibaba PuHuiTi Medium" pitchFamily="18" charset="-122"/>
                <a:ea typeface="Alibaba PuHuiTi Medium" pitchFamily="18" charset="-122"/>
                <a:cs typeface="Alibaba PuHuiTi Medium" pitchFamily="18" charset="-122"/>
              </a:defRPr>
            </a:lvl1pPr>
          </a:lstStyle>
          <a:p>
            <a:pPr lvl="0"/>
            <a:r>
              <a:rPr lang="zh-CN" altLang="en-US" dirty="0"/>
              <a:t>正文一级标题</a:t>
            </a:r>
            <a:r>
              <a:rPr lang="en-US" altLang="zh-CN" dirty="0"/>
              <a:t>-</a:t>
            </a:r>
            <a:r>
              <a:rPr lang="zh-CN" altLang="en-US" dirty="0"/>
              <a:t>阿里巴巴普惠体</a:t>
            </a:r>
            <a:r>
              <a:rPr lang="en-US" altLang="zh-CN" dirty="0"/>
              <a:t>20</a:t>
            </a:r>
            <a:r>
              <a:rPr lang="zh-CN" altLang="en-US" dirty="0"/>
              <a:t>号</a:t>
            </a:r>
          </a:p>
        </p:txBody>
      </p:sp>
      <p:sp>
        <p:nvSpPr>
          <p:cNvPr id="12" name="文本占位符 11">
            <a:extLst>
              <a:ext uri="{FF2B5EF4-FFF2-40B4-BE49-F238E27FC236}">
                <a16:creationId xmlns:a16="http://schemas.microsoft.com/office/drawing/2014/main" id="{0F12D90F-BB49-421D-A9D1-C25C2A378E5A}"/>
              </a:ext>
            </a:extLst>
          </p:cNvPr>
          <p:cNvSpPr>
            <a:spLocks noGrp="1"/>
          </p:cNvSpPr>
          <p:nvPr>
            <p:ph type="body" sz="quarter" idx="11" hasCustomPrompt="1"/>
          </p:nvPr>
        </p:nvSpPr>
        <p:spPr>
          <a:xfrm>
            <a:off x="710880" y="1624204"/>
            <a:ext cx="10698800" cy="3861223"/>
          </a:xfrm>
          <a:prstGeom prst="rect">
            <a:avLst/>
          </a:prstGeom>
        </p:spPr>
        <p:txBody>
          <a:bodyPr/>
          <a:lstStyle>
            <a:lvl1pPr marL="0" indent="0">
              <a:lnSpc>
                <a:spcPct val="150000"/>
              </a:lnSpc>
              <a:buNone/>
              <a:defRPr sz="16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此为正文内容，字体不可改，阿里巴巴普惠体</a:t>
            </a:r>
            <a:r>
              <a:rPr lang="en-US" altLang="zh-CN" dirty="0"/>
              <a:t>16</a:t>
            </a:r>
            <a:r>
              <a:rPr lang="zh-CN" altLang="en-US" dirty="0"/>
              <a:t>号</a:t>
            </a:r>
            <a:endParaRPr lang="en-US" altLang="zh-CN" dirty="0"/>
          </a:p>
          <a:p>
            <a:pPr lvl="0"/>
            <a:r>
              <a:rPr lang="zh-CN" altLang="en-US" dirty="0"/>
              <a:t>建议不超过三行，以图文并茂的方式讲解知识</a:t>
            </a:r>
          </a:p>
        </p:txBody>
      </p:sp>
    </p:spTree>
    <p:extLst>
      <p:ext uri="{BB962C8B-B14F-4D97-AF65-F5344CB8AC3E}">
        <p14:creationId xmlns:p14="http://schemas.microsoft.com/office/powerpoint/2010/main" val="253625373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步骤">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9020C514-817B-504E-A325-60842B59AB40}"/>
              </a:ext>
            </a:extLst>
          </p:cNvPr>
          <p:cNvSpPr>
            <a:spLocks noGrp="1"/>
          </p:cNvSpPr>
          <p:nvPr>
            <p:ph type="title" hasCustomPrompt="1"/>
          </p:nvPr>
        </p:nvSpPr>
        <p:spPr>
          <a:xfrm>
            <a:off x="710880" y="234029"/>
            <a:ext cx="8771021" cy="517190"/>
          </a:xfrm>
          <a:prstGeom prst="rect">
            <a:avLst/>
          </a:prstGeom>
        </p:spPr>
        <p:txBody>
          <a:bodyPr anchor="ctr" anchorCtr="0"/>
          <a:lstStyle>
            <a:lvl1pPr>
              <a:defRPr lang="zh-CN" altLang="en-US" sz="2400" b="1" i="0" dirty="0">
                <a:solidFill>
                  <a:schemeClr val="tx1">
                    <a:lumMod val="65000"/>
                    <a:lumOff val="35000"/>
                  </a:schemeClr>
                </a:solidFill>
                <a:latin typeface="Alibaba PuHuiTi B" pitchFamily="18" charset="-122"/>
                <a:ea typeface="Alibaba PuHuiTi B" pitchFamily="18" charset="-122"/>
                <a:cs typeface="Alibaba PuHuiTi B" pitchFamily="18" charset="-122"/>
              </a:defRPr>
            </a:lvl1pPr>
          </a:lstStyle>
          <a:p>
            <a:pPr lvl="0"/>
            <a:r>
              <a:rPr lang="zh-CN" altLang="en-US" dirty="0"/>
              <a:t>正文一级标题</a:t>
            </a:r>
            <a:r>
              <a:rPr lang="en-US" altLang="zh-CN" dirty="0"/>
              <a:t>-</a:t>
            </a:r>
            <a:r>
              <a:rPr lang="zh-CN" altLang="en-US" dirty="0"/>
              <a:t>阿里巴巴普惠体</a:t>
            </a:r>
            <a:r>
              <a:rPr lang="en-US" altLang="zh-CN" dirty="0"/>
              <a:t>24</a:t>
            </a:r>
            <a:r>
              <a:rPr lang="zh-CN" altLang="en-US" dirty="0"/>
              <a:t>号</a:t>
            </a:r>
          </a:p>
        </p:txBody>
      </p:sp>
      <p:grpSp>
        <p:nvGrpSpPr>
          <p:cNvPr id="6" name="组合 5">
            <a:extLst>
              <a:ext uri="{FF2B5EF4-FFF2-40B4-BE49-F238E27FC236}">
                <a16:creationId xmlns:a16="http://schemas.microsoft.com/office/drawing/2014/main" id="{EDBCAEF0-27E1-194C-B5F4-08826E264FF7}"/>
              </a:ext>
            </a:extLst>
          </p:cNvPr>
          <p:cNvGrpSpPr/>
          <p:nvPr userDrawn="1"/>
        </p:nvGrpSpPr>
        <p:grpSpPr>
          <a:xfrm>
            <a:off x="806306" y="968974"/>
            <a:ext cx="1228476" cy="528956"/>
            <a:chOff x="852891" y="1026849"/>
            <a:chExt cx="1228476" cy="528956"/>
          </a:xfrm>
        </p:grpSpPr>
        <p:sp>
          <p:nvSpPr>
            <p:cNvPr id="7" name="矩形 6">
              <a:extLst>
                <a:ext uri="{FF2B5EF4-FFF2-40B4-BE49-F238E27FC236}">
                  <a16:creationId xmlns:a16="http://schemas.microsoft.com/office/drawing/2014/main" id="{7F233A09-E322-CB4D-81FE-B2170A097F20}"/>
                </a:ext>
              </a:extLst>
            </p:cNvPr>
            <p:cNvSpPr/>
            <p:nvPr/>
          </p:nvSpPr>
          <p:spPr>
            <a:xfrm>
              <a:off x="1047050" y="1144435"/>
              <a:ext cx="1000826" cy="376390"/>
            </a:xfrm>
            <a:prstGeom prst="rect">
              <a:avLst/>
            </a:prstGeom>
            <a:noFill/>
            <a:ln w="12700">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六边形 7">
              <a:extLst>
                <a:ext uri="{FF2B5EF4-FFF2-40B4-BE49-F238E27FC236}">
                  <a16:creationId xmlns:a16="http://schemas.microsoft.com/office/drawing/2014/main" id="{58F0AF60-824F-A447-B933-34D6D8A0DBD6}"/>
                </a:ext>
              </a:extLst>
            </p:cNvPr>
            <p:cNvSpPr/>
            <p:nvPr/>
          </p:nvSpPr>
          <p:spPr>
            <a:xfrm rot="5400000">
              <a:off x="821086" y="1126435"/>
              <a:ext cx="461175" cy="397565"/>
            </a:xfrm>
            <a:prstGeom prst="hexagon">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9" name="图形 8">
              <a:extLst>
                <a:ext uri="{FF2B5EF4-FFF2-40B4-BE49-F238E27FC236}">
                  <a16:creationId xmlns:a16="http://schemas.microsoft.com/office/drawing/2014/main" id="{C4064CF0-C79B-2F4A-839D-A269386675F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6208" y="1217543"/>
              <a:ext cx="201682" cy="201682"/>
            </a:xfrm>
            <a:prstGeom prst="rect">
              <a:avLst/>
            </a:prstGeom>
          </p:spPr>
        </p:pic>
        <p:sp>
          <p:nvSpPr>
            <p:cNvPr id="10" name="TextBox 2">
              <a:extLst>
                <a:ext uri="{FF2B5EF4-FFF2-40B4-BE49-F238E27FC236}">
                  <a16:creationId xmlns:a16="http://schemas.microsoft.com/office/drawing/2014/main" id="{A22AFB91-263F-054D-81BE-7D38A372C096}"/>
                </a:ext>
              </a:extLst>
            </p:cNvPr>
            <p:cNvSpPr txBox="1">
              <a:spLocks noChangeArrowheads="1"/>
            </p:cNvSpPr>
            <p:nvPr/>
          </p:nvSpPr>
          <p:spPr bwMode="auto">
            <a:xfrm>
              <a:off x="1306172" y="1026849"/>
              <a:ext cx="775195" cy="51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50000"/>
                </a:lnSpc>
                <a:defRPr sz="2000">
                  <a:solidFill>
                    <a:srgbClr val="B60206"/>
                  </a:solidFill>
                  <a:latin typeface="Alibaba PuHuiTi M" pitchFamily="18" charset="-122"/>
                  <a:ea typeface="Alibaba PuHuiTi M" pitchFamily="18" charset="-122"/>
                  <a:cs typeface="Alibaba PuHuiTi M" pitchFamily="18"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a:solidFill>
                    <a:srgbClr val="AD2B26"/>
                  </a:solidFill>
                  <a:latin typeface="Alibaba PuHuiTi B" pitchFamily="18" charset="-122"/>
                  <a:ea typeface="Alibaba PuHuiTi B" pitchFamily="18" charset="-122"/>
                  <a:cs typeface="Alibaba PuHuiTi B" pitchFamily="18" charset="-122"/>
                </a:rPr>
                <a:t>步骤</a:t>
              </a:r>
            </a:p>
          </p:txBody>
        </p:sp>
      </p:grpSp>
      <p:sp>
        <p:nvSpPr>
          <p:cNvPr id="11" name="文本占位符 9">
            <a:extLst>
              <a:ext uri="{FF2B5EF4-FFF2-40B4-BE49-F238E27FC236}">
                <a16:creationId xmlns:a16="http://schemas.microsoft.com/office/drawing/2014/main" id="{D44EE2D5-15F6-2E42-8B3D-F0F3139D0AA7}"/>
              </a:ext>
            </a:extLst>
          </p:cNvPr>
          <p:cNvSpPr>
            <a:spLocks noGrp="1"/>
          </p:cNvSpPr>
          <p:nvPr>
            <p:ph type="body" sz="quarter" idx="10" hasCustomPrompt="1"/>
          </p:nvPr>
        </p:nvSpPr>
        <p:spPr>
          <a:xfrm>
            <a:off x="2195450" y="1016160"/>
            <a:ext cx="9214230" cy="517190"/>
          </a:xfrm>
          <a:prstGeom prst="rect">
            <a:avLst/>
          </a:prstGeom>
        </p:spPr>
        <p:txBody>
          <a:bodyPr anchor="ctr" anchorCtr="0"/>
          <a:lstStyle>
            <a:lvl1pPr marL="0" indent="0">
              <a:buNone/>
              <a:defRPr lang="zh-CN" altLang="en-US" sz="2400" kern="1200" dirty="0">
                <a:solidFill>
                  <a:srgbClr val="AD2B26"/>
                </a:solidFill>
                <a:latin typeface="Alibaba PuHuiTi M" pitchFamily="18" charset="-122"/>
                <a:ea typeface="Alibaba PuHuiTi M" pitchFamily="18" charset="-122"/>
                <a:cs typeface="Alibaba PuHuiTi M" pitchFamily="18" charset="-122"/>
              </a:defRPr>
            </a:lvl1pPr>
          </a:lstStyle>
          <a:p>
            <a:pPr marL="0" lvl="0" indent="0">
              <a:buNone/>
            </a:pPr>
            <a:r>
              <a:rPr lang="zh-CN" altLang="en-US" dirty="0"/>
              <a:t>步骤标题</a:t>
            </a:r>
            <a:r>
              <a:rPr lang="en-US" altLang="zh-CN" dirty="0"/>
              <a:t>-</a:t>
            </a:r>
            <a:r>
              <a:rPr lang="zh-CN" altLang="en-US" dirty="0"/>
              <a:t>阿里巴巴普惠体</a:t>
            </a:r>
            <a:r>
              <a:rPr lang="en-US" altLang="zh-CN" dirty="0"/>
              <a:t>18</a:t>
            </a:r>
            <a:r>
              <a:rPr lang="zh-CN" altLang="en-US" dirty="0"/>
              <a:t>号</a:t>
            </a:r>
          </a:p>
        </p:txBody>
      </p:sp>
      <p:sp>
        <p:nvSpPr>
          <p:cNvPr id="12" name="文本占位符 11">
            <a:extLst>
              <a:ext uri="{FF2B5EF4-FFF2-40B4-BE49-F238E27FC236}">
                <a16:creationId xmlns:a16="http://schemas.microsoft.com/office/drawing/2014/main" id="{F5EA2F1C-E1D5-B44C-AB78-F1D96E0D74BA}"/>
              </a:ext>
            </a:extLst>
          </p:cNvPr>
          <p:cNvSpPr>
            <a:spLocks noGrp="1"/>
          </p:cNvSpPr>
          <p:nvPr>
            <p:ph type="body" sz="quarter" idx="11" hasCustomPrompt="1"/>
          </p:nvPr>
        </p:nvSpPr>
        <p:spPr>
          <a:xfrm>
            <a:off x="2195450" y="1656000"/>
            <a:ext cx="9214230" cy="4219575"/>
          </a:xfrm>
          <a:prstGeom prst="rect">
            <a:avLst/>
          </a:prstGeom>
        </p:spPr>
        <p:txBody>
          <a:bodyPr/>
          <a:lstStyle>
            <a:lvl1pPr marL="0" indent="0">
              <a:lnSpc>
                <a:spcPct val="150000"/>
              </a:lnSpc>
              <a:buNone/>
              <a:defRPr sz="16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defRPr>
            </a:lvl1pPr>
          </a:lstStyle>
          <a:p>
            <a:pPr lvl="0"/>
            <a:r>
              <a:rPr lang="zh-CN" altLang="en-US" dirty="0"/>
              <a:t>此为案例内容，字体不可改，阿里巴巴普惠体</a:t>
            </a:r>
            <a:r>
              <a:rPr lang="en-US" altLang="zh-CN" dirty="0"/>
              <a:t>16</a:t>
            </a:r>
            <a:r>
              <a:rPr lang="zh-CN" altLang="en-US" dirty="0"/>
              <a:t>号</a:t>
            </a:r>
            <a:endParaRPr lang="en-US" altLang="zh-CN" dirty="0"/>
          </a:p>
          <a:p>
            <a:pPr lvl="0"/>
            <a:r>
              <a:rPr lang="zh-CN" altLang="en-US" dirty="0"/>
              <a:t>建议不超过三行，以图文并茂的方式讲解知识</a:t>
            </a:r>
          </a:p>
        </p:txBody>
      </p:sp>
    </p:spTree>
    <p:extLst>
      <p:ext uri="{BB962C8B-B14F-4D97-AF65-F5344CB8AC3E}">
        <p14:creationId xmlns:p14="http://schemas.microsoft.com/office/powerpoint/2010/main" val="1525084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5.sv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4.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6.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image" Target="../media/image6.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7.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 name="六边形 29">
            <a:extLst>
              <a:ext uri="{FF2B5EF4-FFF2-40B4-BE49-F238E27FC236}">
                <a16:creationId xmlns:a16="http://schemas.microsoft.com/office/drawing/2014/main" id="{6F51DA0D-EA98-B14B-A35B-7EDF8DBC5804}"/>
              </a:ext>
            </a:extLst>
          </p:cNvPr>
          <p:cNvSpPr/>
          <p:nvPr userDrawn="1"/>
        </p:nvSpPr>
        <p:spPr>
          <a:xfrm rot="5400000">
            <a:off x="8672366" y="-244234"/>
            <a:ext cx="1034350" cy="1136649"/>
          </a:xfrm>
          <a:custGeom>
            <a:avLst/>
            <a:gdLst>
              <a:gd name="connsiteX0" fmla="*/ 0 w 1318512"/>
              <a:gd name="connsiteY0" fmla="*/ 568325 h 1136649"/>
              <a:gd name="connsiteX1" fmla="*/ 284162 w 1318512"/>
              <a:gd name="connsiteY1" fmla="*/ 0 h 1136649"/>
              <a:gd name="connsiteX2" fmla="*/ 1034350 w 1318512"/>
              <a:gd name="connsiteY2" fmla="*/ 0 h 1136649"/>
              <a:gd name="connsiteX3" fmla="*/ 1318512 w 1318512"/>
              <a:gd name="connsiteY3" fmla="*/ 568325 h 1136649"/>
              <a:gd name="connsiteX4" fmla="*/ 1034350 w 1318512"/>
              <a:gd name="connsiteY4" fmla="*/ 1136649 h 1136649"/>
              <a:gd name="connsiteX5" fmla="*/ 284162 w 1318512"/>
              <a:gd name="connsiteY5" fmla="*/ 1136649 h 1136649"/>
              <a:gd name="connsiteX6" fmla="*/ 0 w 1318512"/>
              <a:gd name="connsiteY6" fmla="*/ 568325 h 1136649"/>
              <a:gd name="connsiteX0" fmla="*/ 0 w 1034350"/>
              <a:gd name="connsiteY0" fmla="*/ 1136649 h 1136649"/>
              <a:gd name="connsiteX1" fmla="*/ 0 w 1034350"/>
              <a:gd name="connsiteY1" fmla="*/ 0 h 1136649"/>
              <a:gd name="connsiteX2" fmla="*/ 750188 w 1034350"/>
              <a:gd name="connsiteY2" fmla="*/ 0 h 1136649"/>
              <a:gd name="connsiteX3" fmla="*/ 1034350 w 1034350"/>
              <a:gd name="connsiteY3" fmla="*/ 568325 h 1136649"/>
              <a:gd name="connsiteX4" fmla="*/ 750188 w 1034350"/>
              <a:gd name="connsiteY4" fmla="*/ 1136649 h 1136649"/>
              <a:gd name="connsiteX5" fmla="*/ 0 w 1034350"/>
              <a:gd name="connsiteY5" fmla="*/ 1136649 h 113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4350" h="1136649">
                <a:moveTo>
                  <a:pt x="0" y="1136649"/>
                </a:moveTo>
                <a:lnTo>
                  <a:pt x="0" y="0"/>
                </a:lnTo>
                <a:lnTo>
                  <a:pt x="750188" y="0"/>
                </a:lnTo>
                <a:lnTo>
                  <a:pt x="1034350" y="568325"/>
                </a:lnTo>
                <a:lnTo>
                  <a:pt x="750188" y="1136649"/>
                </a:lnTo>
                <a:lnTo>
                  <a:pt x="0" y="1136649"/>
                </a:lnTo>
                <a:close/>
              </a:path>
            </a:pathLst>
          </a:cu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六边形 30">
            <a:extLst>
              <a:ext uri="{FF2B5EF4-FFF2-40B4-BE49-F238E27FC236}">
                <a16:creationId xmlns:a16="http://schemas.microsoft.com/office/drawing/2014/main" id="{B0F52978-FC9E-FC46-A244-4605B31E7CC6}"/>
              </a:ext>
            </a:extLst>
          </p:cNvPr>
          <p:cNvSpPr/>
          <p:nvPr userDrawn="1"/>
        </p:nvSpPr>
        <p:spPr>
          <a:xfrm rot="5400000">
            <a:off x="9521078" y="753888"/>
            <a:ext cx="523072" cy="450925"/>
          </a:xfrm>
          <a:prstGeom prst="hexagon">
            <a:avLst/>
          </a:prstGeom>
          <a:solidFill>
            <a:srgbClr val="49504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六边形 31">
            <a:extLst>
              <a:ext uri="{FF2B5EF4-FFF2-40B4-BE49-F238E27FC236}">
                <a16:creationId xmlns:a16="http://schemas.microsoft.com/office/drawing/2014/main" id="{6677D3A6-DA28-9444-815A-4524D9FED995}"/>
              </a:ext>
            </a:extLst>
          </p:cNvPr>
          <p:cNvSpPr/>
          <p:nvPr userDrawn="1"/>
        </p:nvSpPr>
        <p:spPr>
          <a:xfrm rot="5400000">
            <a:off x="8027944" y="996957"/>
            <a:ext cx="523072" cy="450925"/>
          </a:xfrm>
          <a:prstGeom prst="hexagon">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六边形 32">
            <a:extLst>
              <a:ext uri="{FF2B5EF4-FFF2-40B4-BE49-F238E27FC236}">
                <a16:creationId xmlns:a16="http://schemas.microsoft.com/office/drawing/2014/main" id="{B3967B50-7DD6-B247-97B6-4844195F68D5}"/>
              </a:ext>
            </a:extLst>
          </p:cNvPr>
          <p:cNvSpPr/>
          <p:nvPr userDrawn="1"/>
        </p:nvSpPr>
        <p:spPr>
          <a:xfrm rot="5400000">
            <a:off x="10287577" y="140894"/>
            <a:ext cx="196767" cy="169627"/>
          </a:xfrm>
          <a:prstGeom prst="hexagon">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六边形 33">
            <a:extLst>
              <a:ext uri="{FF2B5EF4-FFF2-40B4-BE49-F238E27FC236}">
                <a16:creationId xmlns:a16="http://schemas.microsoft.com/office/drawing/2014/main" id="{4C290A33-8D65-DC47-BE12-79B4B22A299D}"/>
              </a:ext>
            </a:extLst>
          </p:cNvPr>
          <p:cNvSpPr/>
          <p:nvPr userDrawn="1"/>
        </p:nvSpPr>
        <p:spPr>
          <a:xfrm rot="5400000">
            <a:off x="3684719" y="893697"/>
            <a:ext cx="886529" cy="764250"/>
          </a:xfrm>
          <a:prstGeom prst="hexagon">
            <a:avLst/>
          </a:prstGeom>
          <a:noFill/>
          <a:ln w="9525">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六边形 34">
            <a:extLst>
              <a:ext uri="{FF2B5EF4-FFF2-40B4-BE49-F238E27FC236}">
                <a16:creationId xmlns:a16="http://schemas.microsoft.com/office/drawing/2014/main" id="{E0867641-ABCE-C84A-84A4-696E52E6543B}"/>
              </a:ext>
            </a:extLst>
          </p:cNvPr>
          <p:cNvSpPr/>
          <p:nvPr userDrawn="1"/>
        </p:nvSpPr>
        <p:spPr>
          <a:xfrm rot="5400000">
            <a:off x="11266257" y="1225116"/>
            <a:ext cx="206955" cy="178410"/>
          </a:xfrm>
          <a:prstGeom prst="hexagon">
            <a:avLst/>
          </a:prstGeom>
          <a:noFill/>
          <a:ln w="9525">
            <a:solidFill>
              <a:srgbClr val="AD2B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六边形 35">
            <a:extLst>
              <a:ext uri="{FF2B5EF4-FFF2-40B4-BE49-F238E27FC236}">
                <a16:creationId xmlns:a16="http://schemas.microsoft.com/office/drawing/2014/main" id="{3DC81806-A479-FD47-B1B6-A77189F32D48}"/>
              </a:ext>
            </a:extLst>
          </p:cNvPr>
          <p:cNvSpPr/>
          <p:nvPr userDrawn="1"/>
        </p:nvSpPr>
        <p:spPr>
          <a:xfrm rot="5400000">
            <a:off x="918490" y="676500"/>
            <a:ext cx="206955" cy="178410"/>
          </a:xfrm>
          <a:prstGeom prst="hexagon">
            <a:avLst/>
          </a:prstGeom>
          <a:solidFill>
            <a:srgbClr val="AD2B2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六边形 36">
            <a:extLst>
              <a:ext uri="{FF2B5EF4-FFF2-40B4-BE49-F238E27FC236}">
                <a16:creationId xmlns:a16="http://schemas.microsoft.com/office/drawing/2014/main" id="{D15987B7-89CB-8549-AEE5-ADD4AED257B7}"/>
              </a:ext>
            </a:extLst>
          </p:cNvPr>
          <p:cNvSpPr/>
          <p:nvPr userDrawn="1"/>
        </p:nvSpPr>
        <p:spPr>
          <a:xfrm rot="5400000">
            <a:off x="4564916" y="775592"/>
            <a:ext cx="369001" cy="318105"/>
          </a:xfrm>
          <a:prstGeom prst="hexagon">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3" name="直线连接符 2">
            <a:extLst>
              <a:ext uri="{FF2B5EF4-FFF2-40B4-BE49-F238E27FC236}">
                <a16:creationId xmlns:a16="http://schemas.microsoft.com/office/drawing/2014/main" id="{382A540C-45FC-EB45-96D5-1EA0511DAF21}"/>
              </a:ext>
            </a:extLst>
          </p:cNvPr>
          <p:cNvCxnSpPr>
            <a:cxnSpLocks/>
          </p:cNvCxnSpPr>
          <p:nvPr userDrawn="1"/>
        </p:nvCxnSpPr>
        <p:spPr>
          <a:xfrm>
            <a:off x="9997213" y="1131213"/>
            <a:ext cx="647089" cy="39664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线连接符 40">
            <a:extLst>
              <a:ext uri="{FF2B5EF4-FFF2-40B4-BE49-F238E27FC236}">
                <a16:creationId xmlns:a16="http://schemas.microsoft.com/office/drawing/2014/main" id="{28569DD6-18D5-5D45-BC4E-E4C2727B945C}"/>
              </a:ext>
            </a:extLst>
          </p:cNvPr>
          <p:cNvCxnSpPr>
            <a:cxnSpLocks/>
          </p:cNvCxnSpPr>
          <p:nvPr userDrawn="1"/>
        </p:nvCxnSpPr>
        <p:spPr>
          <a:xfrm>
            <a:off x="3898416" y="466240"/>
            <a:ext cx="691948" cy="3663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5D63DA79-7D60-4A42-A1B3-9BB10C9E054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13018" y="5296483"/>
            <a:ext cx="3565964" cy="582073"/>
          </a:xfrm>
          <a:prstGeom prst="rect">
            <a:avLst/>
          </a:prstGeom>
        </p:spPr>
      </p:pic>
    </p:spTree>
    <p:extLst>
      <p:ext uri="{BB962C8B-B14F-4D97-AF65-F5344CB8AC3E}">
        <p14:creationId xmlns:p14="http://schemas.microsoft.com/office/powerpoint/2010/main" val="4147860066"/>
      </p:ext>
    </p:extLst>
  </p:cSld>
  <p:clrMap bg1="lt1" tx1="dk1" bg2="lt2" tx2="dk2" accent1="accent1" accent2="accent2" accent3="accent3" accent4="accent4" accent5="accent5" accent6="accent6" hlink="hlink" folHlink="folHlink"/>
  <p:sldLayoutIdLst>
    <p:sldLayoutId id="2147483697" r:id="rId1"/>
  </p:sldLayoutIdLst>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Calibri" pitchFamily="34" charset="0"/>
          <a:ea typeface="黑体" pitchFamily="49" charset="-122"/>
        </a:defRPr>
      </a:lvl2pPr>
      <a:lvl3pPr algn="ctr" rtl="0" eaLnBrk="0" fontAlgn="base" hangingPunct="0">
        <a:spcBef>
          <a:spcPct val="0"/>
        </a:spcBef>
        <a:spcAft>
          <a:spcPct val="0"/>
        </a:spcAft>
        <a:defRPr sz="5867">
          <a:solidFill>
            <a:schemeClr val="tx1"/>
          </a:solidFill>
          <a:latin typeface="Calibri" pitchFamily="34" charset="0"/>
          <a:ea typeface="黑体" pitchFamily="49" charset="-122"/>
        </a:defRPr>
      </a:lvl3pPr>
      <a:lvl4pPr algn="ctr" rtl="0" eaLnBrk="0" fontAlgn="base" hangingPunct="0">
        <a:spcBef>
          <a:spcPct val="0"/>
        </a:spcBef>
        <a:spcAft>
          <a:spcPct val="0"/>
        </a:spcAft>
        <a:defRPr sz="5867">
          <a:solidFill>
            <a:schemeClr val="tx1"/>
          </a:solidFill>
          <a:latin typeface="Calibri" pitchFamily="34" charset="0"/>
          <a:ea typeface="黑体" pitchFamily="49" charset="-122"/>
        </a:defRPr>
      </a:lvl4pPr>
      <a:lvl5pPr algn="ctr" rtl="0" eaLnBrk="0" fontAlgn="base" hangingPunct="0">
        <a:spcBef>
          <a:spcPct val="0"/>
        </a:spcBef>
        <a:spcAft>
          <a:spcPct val="0"/>
        </a:spcAft>
        <a:defRPr sz="5867">
          <a:solidFill>
            <a:schemeClr val="tx1"/>
          </a:solidFill>
          <a:latin typeface="Calibri" pitchFamily="34" charset="0"/>
          <a:ea typeface="黑体" pitchFamily="49" charset="-122"/>
        </a:defRPr>
      </a:lvl5pPr>
      <a:lvl6pPr marL="609585" algn="ctr" rtl="0" fontAlgn="base">
        <a:spcBef>
          <a:spcPct val="0"/>
        </a:spcBef>
        <a:spcAft>
          <a:spcPct val="0"/>
        </a:spcAft>
        <a:defRPr sz="5867">
          <a:solidFill>
            <a:schemeClr val="tx1"/>
          </a:solidFill>
          <a:latin typeface="Calibri" pitchFamily="34" charset="0"/>
          <a:ea typeface="宋体" charset="-122"/>
        </a:defRPr>
      </a:lvl6pPr>
      <a:lvl7pPr marL="1219170" algn="ctr" rtl="0" fontAlgn="base">
        <a:spcBef>
          <a:spcPct val="0"/>
        </a:spcBef>
        <a:spcAft>
          <a:spcPct val="0"/>
        </a:spcAft>
        <a:defRPr sz="5867">
          <a:solidFill>
            <a:schemeClr val="tx1"/>
          </a:solidFill>
          <a:latin typeface="Calibri" pitchFamily="34" charset="0"/>
          <a:ea typeface="宋体" charset="-122"/>
        </a:defRPr>
      </a:lvl7pPr>
      <a:lvl8pPr marL="1828754" algn="ctr" rtl="0" fontAlgn="base">
        <a:spcBef>
          <a:spcPct val="0"/>
        </a:spcBef>
        <a:spcAft>
          <a:spcPct val="0"/>
        </a:spcAft>
        <a:defRPr sz="5867">
          <a:solidFill>
            <a:schemeClr val="tx1"/>
          </a:solidFill>
          <a:latin typeface="Calibri" pitchFamily="34" charset="0"/>
          <a:ea typeface="宋体" charset="-122"/>
        </a:defRPr>
      </a:lvl8pPr>
      <a:lvl9pPr marL="2438339" algn="ctr" rtl="0" fontAlgn="base">
        <a:spcBef>
          <a:spcPct val="0"/>
        </a:spcBef>
        <a:spcAft>
          <a:spcPct val="0"/>
        </a:spcAft>
        <a:defRPr sz="5867">
          <a:solidFill>
            <a:schemeClr val="tx1"/>
          </a:solidFill>
          <a:latin typeface="Calibri" pitchFamily="34" charset="0"/>
          <a:ea typeface="宋体" charset="-122"/>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4BCEE7AE-CF55-47A2-9D29-09373E3D62B5}"/>
              </a:ext>
            </a:extLst>
          </p:cNvPr>
          <p:cNvSpPr/>
          <p:nvPr userDrawn="1"/>
        </p:nvSpPr>
        <p:spPr bwMode="auto">
          <a:xfrm>
            <a:off x="10890251" y="6786000"/>
            <a:ext cx="1301749" cy="72000"/>
          </a:xfrm>
          <a:prstGeom prst="rect">
            <a:avLst/>
          </a:prstGeom>
          <a:solidFill>
            <a:srgbClr val="49504F"/>
          </a:solidFill>
          <a:ln w="9525" cap="flat" cmpd="sng" algn="ctr">
            <a:noFill/>
            <a:prstDash val="solid"/>
            <a:round/>
            <a:headEnd type="none" w="med" len="med"/>
            <a:tailEnd type="none" w="med" len="med"/>
          </a:ln>
          <a:effectLst/>
        </p:spPr>
        <p:txBody>
          <a:bodyPr/>
          <a:lstStyle/>
          <a:p>
            <a:pPr>
              <a:buFont typeface="Arial" pitchFamily="34" charset="0"/>
              <a:buNone/>
              <a:defRPr/>
            </a:pPr>
            <a:endParaRPr lang="zh-CN" altLang="en-US" sz="2400">
              <a:latin typeface="Segoe UI" pitchFamily="34" charset="0"/>
              <a:ea typeface="微软雅黑" pitchFamily="34" charset="-122"/>
            </a:endParaRPr>
          </a:p>
        </p:txBody>
      </p:sp>
      <p:sp>
        <p:nvSpPr>
          <p:cNvPr id="22" name="矩形 22">
            <a:extLst>
              <a:ext uri="{FF2B5EF4-FFF2-40B4-BE49-F238E27FC236}">
                <a16:creationId xmlns:a16="http://schemas.microsoft.com/office/drawing/2014/main" id="{16A72991-4D35-45FC-8EF2-C9E3B4850B57}"/>
              </a:ext>
            </a:extLst>
          </p:cNvPr>
          <p:cNvSpPr>
            <a:spLocks noChangeArrowheads="1"/>
          </p:cNvSpPr>
          <p:nvPr userDrawn="1"/>
        </p:nvSpPr>
        <p:spPr bwMode="auto">
          <a:xfrm>
            <a:off x="1" y="6786000"/>
            <a:ext cx="10818284" cy="72000"/>
          </a:xfrm>
          <a:prstGeom prst="rect">
            <a:avLst/>
          </a:prstGeom>
          <a:solidFill>
            <a:srgbClr val="AD2B26"/>
          </a:solidFill>
          <a:ln>
            <a:noFill/>
          </a:ln>
        </p:spPr>
        <p:txBody>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buFont typeface="Arial" charset="0"/>
              <a:buNone/>
              <a:defRPr/>
            </a:pPr>
            <a:endParaRPr lang="zh-CN" altLang="en-US" sz="2400" dirty="0">
              <a:latin typeface="Segoe UI" pitchFamily="34" charset="0"/>
              <a:ea typeface="微软雅黑" pitchFamily="34" charset="-122"/>
            </a:endParaRPr>
          </a:p>
        </p:txBody>
      </p:sp>
      <p:grpSp>
        <p:nvGrpSpPr>
          <p:cNvPr id="5" name="组合 4">
            <a:extLst>
              <a:ext uri="{FF2B5EF4-FFF2-40B4-BE49-F238E27FC236}">
                <a16:creationId xmlns:a16="http://schemas.microsoft.com/office/drawing/2014/main" id="{3A7F5CA1-11F4-B94D-84AE-F6E3E12DEC4D}"/>
              </a:ext>
            </a:extLst>
          </p:cNvPr>
          <p:cNvGrpSpPr/>
          <p:nvPr userDrawn="1"/>
        </p:nvGrpSpPr>
        <p:grpSpPr>
          <a:xfrm>
            <a:off x="2126595" y="2260317"/>
            <a:ext cx="2280944" cy="1168683"/>
            <a:chOff x="1984355" y="1223746"/>
            <a:chExt cx="2280944" cy="1168683"/>
          </a:xfrm>
        </p:grpSpPr>
        <p:sp>
          <p:nvSpPr>
            <p:cNvPr id="20" name="文本框 19">
              <a:extLst>
                <a:ext uri="{FF2B5EF4-FFF2-40B4-BE49-F238E27FC236}">
                  <a16:creationId xmlns:a16="http://schemas.microsoft.com/office/drawing/2014/main" id="{DB73C1A2-926E-3849-92AB-BCE7B4C71DF2}"/>
                </a:ext>
              </a:extLst>
            </p:cNvPr>
            <p:cNvSpPr txBox="1"/>
            <p:nvPr/>
          </p:nvSpPr>
          <p:spPr>
            <a:xfrm>
              <a:off x="2549296" y="1223746"/>
              <a:ext cx="1245854" cy="738664"/>
            </a:xfrm>
            <a:prstGeom prst="rect">
              <a:avLst/>
            </a:prstGeom>
            <a:noFill/>
            <a:ln>
              <a:noFill/>
            </a:ln>
          </p:spPr>
          <p:txBody>
            <a:bodyPr wrap="none" rtlCol="0">
              <a:spAutoFit/>
            </a:bodyPr>
            <a:lstStyle/>
            <a:p>
              <a:pPr algn="ctr"/>
              <a:r>
                <a:rPr lang="zh-CN" altLang="en-US" sz="4200" b="1" i="0" dirty="0">
                  <a:latin typeface="Alibaba PuHuiTi B" pitchFamily="18" charset="-122"/>
                  <a:ea typeface="Alibaba PuHuiTi B" pitchFamily="18" charset="-122"/>
                  <a:cs typeface="Alibaba PuHuiTi B" pitchFamily="18" charset="-122"/>
                </a:rPr>
                <a:t>目录</a:t>
              </a:r>
            </a:p>
          </p:txBody>
        </p:sp>
        <p:sp>
          <p:nvSpPr>
            <p:cNvPr id="21" name="文本框 20">
              <a:extLst>
                <a:ext uri="{FF2B5EF4-FFF2-40B4-BE49-F238E27FC236}">
                  <a16:creationId xmlns:a16="http://schemas.microsoft.com/office/drawing/2014/main" id="{3EC96A2F-7D7A-F34F-9BE8-8ADCD2919ACB}"/>
                </a:ext>
              </a:extLst>
            </p:cNvPr>
            <p:cNvSpPr txBox="1"/>
            <p:nvPr/>
          </p:nvSpPr>
          <p:spPr>
            <a:xfrm>
              <a:off x="1984355" y="1869209"/>
              <a:ext cx="1833941" cy="523220"/>
            </a:xfrm>
            <a:prstGeom prst="rect">
              <a:avLst/>
            </a:prstGeom>
            <a:noFill/>
            <a:ln>
              <a:noFill/>
            </a:ln>
          </p:spPr>
          <p:txBody>
            <a:bodyPr wrap="square" rtlCol="0">
              <a:spAutoFit/>
            </a:bodyPr>
            <a:lstStyle/>
            <a:p>
              <a:pPr algn="ctr"/>
              <a:r>
                <a:rPr lang="en-US" altLang="zh-CN" sz="2800" dirty="0">
                  <a:solidFill>
                    <a:schemeClr val="bg1">
                      <a:lumMod val="85000"/>
                    </a:schemeClr>
                  </a:solidFill>
                  <a:latin typeface="Verdana" panose="020B0604030504040204" pitchFamily="34" charset="0"/>
                  <a:ea typeface="Verdana" panose="020B0604030504040204" pitchFamily="34" charset="0"/>
                  <a:cs typeface="阿里巴巴普惠体" panose="00020600040101010101" pitchFamily="18" charset="-122"/>
                </a:rPr>
                <a:t>Contents</a:t>
              </a:r>
              <a:endParaRPr lang="zh-CN" altLang="en-US" sz="2800" dirty="0">
                <a:solidFill>
                  <a:schemeClr val="bg1">
                    <a:lumMod val="85000"/>
                  </a:schemeClr>
                </a:solidFill>
                <a:latin typeface="Verdana" panose="020B0604030504040204" pitchFamily="34" charset="0"/>
                <a:ea typeface="阿里巴巴普惠体" panose="00020600040101010101" pitchFamily="18" charset="-122"/>
                <a:cs typeface="阿里巴巴普惠体" panose="00020600040101010101" pitchFamily="18" charset="-122"/>
              </a:endParaRPr>
            </a:p>
          </p:txBody>
        </p:sp>
        <p:cxnSp>
          <p:nvCxnSpPr>
            <p:cNvPr id="23" name="直接连接符 2">
              <a:extLst>
                <a:ext uri="{FF2B5EF4-FFF2-40B4-BE49-F238E27FC236}">
                  <a16:creationId xmlns:a16="http://schemas.microsoft.com/office/drawing/2014/main" id="{83E925B0-57FD-8B4B-8FF7-8BCD8AADEF23}"/>
                </a:ext>
              </a:extLst>
            </p:cNvPr>
            <p:cNvCxnSpPr>
              <a:cxnSpLocks/>
            </p:cNvCxnSpPr>
            <p:nvPr/>
          </p:nvCxnSpPr>
          <p:spPr>
            <a:xfrm>
              <a:off x="4265299" y="1300145"/>
              <a:ext cx="0" cy="106226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5" name="六边形 24">
              <a:extLst>
                <a:ext uri="{FF2B5EF4-FFF2-40B4-BE49-F238E27FC236}">
                  <a16:creationId xmlns:a16="http://schemas.microsoft.com/office/drawing/2014/main" id="{3EDCC472-8CF0-F84C-9270-06FAC7E8DD4D}"/>
                </a:ext>
              </a:extLst>
            </p:cNvPr>
            <p:cNvSpPr/>
            <p:nvPr/>
          </p:nvSpPr>
          <p:spPr>
            <a:xfrm rot="5400000">
              <a:off x="2142134" y="1404577"/>
              <a:ext cx="437322" cy="377002"/>
            </a:xfrm>
            <a:prstGeom prst="hexagon">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六边形 25">
              <a:extLst>
                <a:ext uri="{FF2B5EF4-FFF2-40B4-BE49-F238E27FC236}">
                  <a16:creationId xmlns:a16="http://schemas.microsoft.com/office/drawing/2014/main" id="{E8F71936-0CC4-CB4A-AF12-89754A9ADA5D}"/>
                </a:ext>
              </a:extLst>
            </p:cNvPr>
            <p:cNvSpPr/>
            <p:nvPr/>
          </p:nvSpPr>
          <p:spPr>
            <a:xfrm rot="5400000">
              <a:off x="2037082" y="1610051"/>
              <a:ext cx="246109" cy="212163"/>
            </a:xfrm>
            <a:prstGeom prst="hexag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759586569"/>
      </p:ext>
    </p:extLst>
  </p:cSld>
  <p:clrMap bg1="lt1" tx1="dk1" bg2="lt2" tx2="dk2" accent1="accent1" accent2="accent2" accent3="accent3" accent4="accent4" accent5="accent5" accent6="accent6" hlink="hlink" folHlink="folHlink"/>
  <p:sldLayoutIdLst>
    <p:sldLayoutId id="2147483667" r:id="rId1"/>
    <p:sldLayoutId id="2147483712" r:id="rId2"/>
    <p:sldLayoutId id="2147483718" r:id="rId3"/>
  </p:sldLayoutIdLst>
  <p:txStyles>
    <p:titleStyle>
      <a:lvl1pPr algn="l" rtl="0" eaLnBrk="0" fontAlgn="base" hangingPunct="0">
        <a:spcBef>
          <a:spcPct val="0"/>
        </a:spcBef>
        <a:spcAft>
          <a:spcPct val="0"/>
        </a:spcAft>
        <a:defRPr sz="3200" b="1" kern="1200">
          <a:solidFill>
            <a:schemeClr val="tx1"/>
          </a:solidFill>
          <a:latin typeface="黑体" panose="02010609060101010101" pitchFamily="49" charset="-122"/>
          <a:ea typeface="黑体" panose="02010609060101010101"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defRPr>
      </a:lvl5pPr>
      <a:lvl6pPr marL="609585" algn="l" rtl="0" fontAlgn="base">
        <a:spcBef>
          <a:spcPct val="0"/>
        </a:spcBef>
        <a:spcAft>
          <a:spcPct val="0"/>
        </a:spcAft>
        <a:defRPr sz="3200" b="1">
          <a:solidFill>
            <a:schemeClr val="tx1"/>
          </a:solidFill>
          <a:latin typeface="黑体" pitchFamily="49" charset="-122"/>
          <a:ea typeface="黑体" pitchFamily="49" charset="-122"/>
        </a:defRPr>
      </a:lvl6pPr>
      <a:lvl7pPr marL="1219170" algn="l" rtl="0" fontAlgn="base">
        <a:spcBef>
          <a:spcPct val="0"/>
        </a:spcBef>
        <a:spcAft>
          <a:spcPct val="0"/>
        </a:spcAft>
        <a:defRPr sz="3200" b="1">
          <a:solidFill>
            <a:schemeClr val="tx1"/>
          </a:solidFill>
          <a:latin typeface="黑体" pitchFamily="49" charset="-122"/>
          <a:ea typeface="黑体" pitchFamily="49" charset="-122"/>
        </a:defRPr>
      </a:lvl7pPr>
      <a:lvl8pPr marL="1828754" algn="l" rtl="0" fontAlgn="base">
        <a:spcBef>
          <a:spcPct val="0"/>
        </a:spcBef>
        <a:spcAft>
          <a:spcPct val="0"/>
        </a:spcAft>
        <a:defRPr sz="3200" b="1">
          <a:solidFill>
            <a:schemeClr val="tx1"/>
          </a:solidFill>
          <a:latin typeface="黑体" pitchFamily="49" charset="-122"/>
          <a:ea typeface="黑体" pitchFamily="49" charset="-122"/>
        </a:defRPr>
      </a:lvl8pPr>
      <a:lvl9pPr marL="2438339" algn="l" rtl="0" fontAlgn="base">
        <a:spcBef>
          <a:spcPct val="0"/>
        </a:spcBef>
        <a:spcAft>
          <a:spcPct val="0"/>
        </a:spcAft>
        <a:defRPr sz="3200" b="1">
          <a:solidFill>
            <a:schemeClr val="tx1"/>
          </a:solidFill>
          <a:latin typeface="黑体" pitchFamily="49" charset="-122"/>
          <a:ea typeface="黑体" pitchFamily="49" charset="-122"/>
        </a:defRPr>
      </a:lvl9pPr>
    </p:titleStyle>
    <p:bodyStyle>
      <a:lvl1pPr marL="457189" marR="0" indent="-457189" algn="l" defTabSz="914400" rtl="0" eaLnBrk="0" fontAlgn="base" latinLnBrk="0" hangingPunct="0">
        <a:lnSpc>
          <a:spcPct val="150000"/>
        </a:lnSpc>
        <a:spcBef>
          <a:spcPct val="20000"/>
        </a:spcBef>
        <a:spcAft>
          <a:spcPct val="0"/>
        </a:spcAft>
        <a:buClrTx/>
        <a:buSzTx/>
        <a:buFont typeface="Arial" panose="020B0604020202020204" pitchFamily="34" charset="0"/>
        <a:buChar char="•"/>
        <a:tabLst/>
        <a:defRPr sz="2400" b="0" i="0" kern="1200">
          <a:solidFill>
            <a:schemeClr val="tx1">
              <a:lumMod val="75000"/>
              <a:lumOff val="25000"/>
            </a:schemeClr>
          </a:solidFill>
          <a:latin typeface="Alibaba PuHuiTi R" pitchFamily="18" charset="-122"/>
          <a:ea typeface="Alibaba PuHuiTi R" pitchFamily="18" charset="-122"/>
          <a:cs typeface="Alibaba PuHuiTi R" pitchFamily="18" charset="-122"/>
        </a:defRPr>
      </a:lvl1pPr>
      <a:lvl2pPr marL="609585" indent="0" algn="l" rtl="0" eaLnBrk="0" fontAlgn="base" hangingPunct="0">
        <a:spcBef>
          <a:spcPct val="20000"/>
        </a:spcBef>
        <a:spcAft>
          <a:spcPct val="0"/>
        </a:spcAft>
        <a:buFont typeface="Arial" panose="020B0604020202020204" pitchFamily="34" charset="0"/>
        <a:buNone/>
        <a:defRPr b="1" kern="1200">
          <a:solidFill>
            <a:schemeClr val="tx1"/>
          </a:solidFill>
          <a:latin typeface="黑体" panose="02010609060101010101" pitchFamily="49" charset="-122"/>
          <a:ea typeface="黑体" panose="02010609060101010101" pitchFamily="49" charset="-122"/>
          <a:cs typeface="+mn-cs"/>
        </a:defRPr>
      </a:lvl2pPr>
      <a:lvl3pPr marL="1523962" indent="-304792" algn="l" rtl="0" eaLnBrk="0" fontAlgn="base" hangingPunct="0">
        <a:spcBef>
          <a:spcPct val="20000"/>
        </a:spcBef>
        <a:spcAft>
          <a:spcPct val="0"/>
        </a:spcAft>
        <a:buFont typeface="Arial" panose="020B0604020202020204" pitchFamily="34" charset="0"/>
        <a:buChar char="•"/>
        <a:defRPr sz="1867" b="1" kern="1200">
          <a:solidFill>
            <a:schemeClr val="tx1"/>
          </a:solidFill>
          <a:latin typeface="黑体" panose="02010609060101010101" pitchFamily="49" charset="-122"/>
          <a:ea typeface="黑体" panose="02010609060101010101" pitchFamily="49" charset="-122"/>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id="{88438130-7B30-A94E-B2AC-38EDD0B85909}"/>
              </a:ext>
            </a:extLst>
          </p:cNvPr>
          <p:cNvSpPr/>
          <p:nvPr userDrawn="1"/>
        </p:nvSpPr>
        <p:spPr>
          <a:xfrm>
            <a:off x="1285029" y="2458684"/>
            <a:ext cx="474473" cy="474473"/>
          </a:xfrm>
          <a:prstGeom prst="ellipse">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kumimoji="1" lang="zh-CN" altLang="en-US"/>
          </a:p>
        </p:txBody>
      </p:sp>
      <p:sp>
        <p:nvSpPr>
          <p:cNvPr id="11" name="矩形 10">
            <a:extLst>
              <a:ext uri="{FF2B5EF4-FFF2-40B4-BE49-F238E27FC236}">
                <a16:creationId xmlns:a16="http://schemas.microsoft.com/office/drawing/2014/main" id="{4BCEE7AE-CF55-47A2-9D29-09373E3D62B5}"/>
              </a:ext>
            </a:extLst>
          </p:cNvPr>
          <p:cNvSpPr/>
          <p:nvPr userDrawn="1"/>
        </p:nvSpPr>
        <p:spPr bwMode="auto">
          <a:xfrm>
            <a:off x="10890251" y="6786000"/>
            <a:ext cx="1301749" cy="72000"/>
          </a:xfrm>
          <a:prstGeom prst="rect">
            <a:avLst/>
          </a:prstGeom>
          <a:solidFill>
            <a:srgbClr val="49504F"/>
          </a:solidFill>
          <a:ln w="9525" cap="flat" cmpd="sng" algn="ctr">
            <a:noFill/>
            <a:prstDash val="solid"/>
            <a:round/>
            <a:headEnd type="none" w="med" len="med"/>
            <a:tailEnd type="none" w="med" len="med"/>
          </a:ln>
          <a:effectLst/>
        </p:spPr>
        <p:txBody>
          <a:bodyPr/>
          <a:lstStyle/>
          <a:p>
            <a:pPr>
              <a:buFont typeface="Arial" pitchFamily="34" charset="0"/>
              <a:buNone/>
              <a:defRPr/>
            </a:pPr>
            <a:endParaRPr lang="zh-CN" altLang="en-US" sz="2400">
              <a:latin typeface="Segoe UI" pitchFamily="34" charset="0"/>
              <a:ea typeface="微软雅黑" pitchFamily="34" charset="-122"/>
            </a:endParaRPr>
          </a:p>
        </p:txBody>
      </p:sp>
      <p:sp>
        <p:nvSpPr>
          <p:cNvPr id="22" name="矩形 22">
            <a:extLst>
              <a:ext uri="{FF2B5EF4-FFF2-40B4-BE49-F238E27FC236}">
                <a16:creationId xmlns:a16="http://schemas.microsoft.com/office/drawing/2014/main" id="{16A72991-4D35-45FC-8EF2-C9E3B4850B57}"/>
              </a:ext>
            </a:extLst>
          </p:cNvPr>
          <p:cNvSpPr>
            <a:spLocks noChangeArrowheads="1"/>
          </p:cNvSpPr>
          <p:nvPr userDrawn="1"/>
        </p:nvSpPr>
        <p:spPr bwMode="auto">
          <a:xfrm>
            <a:off x="1" y="6786000"/>
            <a:ext cx="10818284" cy="72000"/>
          </a:xfrm>
          <a:prstGeom prst="rect">
            <a:avLst/>
          </a:prstGeom>
          <a:solidFill>
            <a:srgbClr val="AD2B26"/>
          </a:solidFill>
          <a:ln>
            <a:noFill/>
          </a:ln>
        </p:spPr>
        <p:txBody>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buFont typeface="Arial" charset="0"/>
              <a:buNone/>
              <a:defRPr/>
            </a:pPr>
            <a:endParaRPr lang="zh-CN" altLang="en-US" sz="2400" dirty="0">
              <a:latin typeface="Segoe UI" pitchFamily="34" charset="0"/>
              <a:ea typeface="微软雅黑" pitchFamily="34" charset="-122"/>
            </a:endParaRPr>
          </a:p>
        </p:txBody>
      </p:sp>
      <p:sp>
        <p:nvSpPr>
          <p:cNvPr id="20" name="文本框 19">
            <a:extLst>
              <a:ext uri="{FF2B5EF4-FFF2-40B4-BE49-F238E27FC236}">
                <a16:creationId xmlns:a16="http://schemas.microsoft.com/office/drawing/2014/main" id="{DB73C1A2-926E-3849-92AB-BCE7B4C71DF2}"/>
              </a:ext>
            </a:extLst>
          </p:cNvPr>
          <p:cNvSpPr txBox="1"/>
          <p:nvPr/>
        </p:nvSpPr>
        <p:spPr>
          <a:xfrm>
            <a:off x="1732839" y="2333175"/>
            <a:ext cx="2307042" cy="738664"/>
          </a:xfrm>
          <a:prstGeom prst="rect">
            <a:avLst/>
          </a:prstGeom>
          <a:noFill/>
          <a:ln>
            <a:noFill/>
          </a:ln>
        </p:spPr>
        <p:txBody>
          <a:bodyPr wrap="none" rtlCol="0">
            <a:spAutoFit/>
          </a:bodyPr>
          <a:lstStyle/>
          <a:p>
            <a:pPr algn="ctr"/>
            <a:r>
              <a:rPr lang="zh-CN" altLang="en-US" sz="4200" b="1" i="0" dirty="0">
                <a:latin typeface="Alibaba PuHuiTi B" pitchFamily="18" charset="-122"/>
                <a:ea typeface="Alibaba PuHuiTi B" pitchFamily="18" charset="-122"/>
                <a:cs typeface="Alibaba PuHuiTi B" pitchFamily="18" charset="-122"/>
              </a:rPr>
              <a:t>学习目标</a:t>
            </a:r>
          </a:p>
        </p:txBody>
      </p:sp>
      <p:sp>
        <p:nvSpPr>
          <p:cNvPr id="21" name="文本框 20">
            <a:extLst>
              <a:ext uri="{FF2B5EF4-FFF2-40B4-BE49-F238E27FC236}">
                <a16:creationId xmlns:a16="http://schemas.microsoft.com/office/drawing/2014/main" id="{3EC96A2F-7D7A-F34F-9BE8-8ADCD2919ACB}"/>
              </a:ext>
            </a:extLst>
          </p:cNvPr>
          <p:cNvSpPr txBox="1"/>
          <p:nvPr/>
        </p:nvSpPr>
        <p:spPr>
          <a:xfrm>
            <a:off x="702992" y="2983479"/>
            <a:ext cx="3873724" cy="415498"/>
          </a:xfrm>
          <a:prstGeom prst="rect">
            <a:avLst/>
          </a:prstGeom>
          <a:noFill/>
          <a:ln>
            <a:noFill/>
          </a:ln>
        </p:spPr>
        <p:txBody>
          <a:bodyPr wrap="square" rtlCol="0">
            <a:spAutoFit/>
          </a:bodyPr>
          <a:lstStyle/>
          <a:p>
            <a:pPr algn="ctr"/>
            <a:r>
              <a:rPr lang="en-US" altLang="zh-CN" sz="2100" dirty="0">
                <a:solidFill>
                  <a:schemeClr val="bg1">
                    <a:lumMod val="85000"/>
                  </a:schemeClr>
                </a:solidFill>
                <a:latin typeface="Verdana" panose="020B0604030504040204" pitchFamily="34" charset="0"/>
                <a:ea typeface="Verdana" panose="020B0604030504040204" pitchFamily="34" charset="0"/>
                <a:cs typeface="阿里巴巴普惠体" panose="00020600040101010101" pitchFamily="18" charset="-122"/>
              </a:rPr>
              <a:t>Learning</a:t>
            </a:r>
            <a:r>
              <a:rPr lang="zh-CN" altLang="en-US" sz="2100" dirty="0">
                <a:solidFill>
                  <a:schemeClr val="bg1">
                    <a:lumMod val="85000"/>
                  </a:schemeClr>
                </a:solidFill>
                <a:latin typeface="Verdana" panose="020B0604030504040204" pitchFamily="34" charset="0"/>
                <a:ea typeface="Verdana" panose="020B0604030504040204" pitchFamily="34" charset="0"/>
                <a:cs typeface="阿里巴巴普惠体" panose="00020600040101010101" pitchFamily="18" charset="-122"/>
              </a:rPr>
              <a:t> </a:t>
            </a:r>
            <a:r>
              <a:rPr lang="en-US" altLang="zh-CN" sz="2100" dirty="0">
                <a:solidFill>
                  <a:schemeClr val="bg1">
                    <a:lumMod val="85000"/>
                  </a:schemeClr>
                </a:solidFill>
                <a:latin typeface="Verdana" panose="020B0604030504040204" pitchFamily="34" charset="0"/>
                <a:ea typeface="Verdana" panose="020B0604030504040204" pitchFamily="34" charset="0"/>
                <a:cs typeface="阿里巴巴普惠体" panose="00020600040101010101" pitchFamily="18" charset="-122"/>
              </a:rPr>
              <a:t>Objectives</a:t>
            </a:r>
            <a:endParaRPr lang="zh-CN" altLang="en-US" sz="2100" dirty="0">
              <a:solidFill>
                <a:schemeClr val="bg1">
                  <a:lumMod val="85000"/>
                </a:schemeClr>
              </a:solidFill>
              <a:latin typeface="Verdana" panose="020B0604030504040204" pitchFamily="34" charset="0"/>
              <a:ea typeface="阿里巴巴普惠体" panose="00020600040101010101" pitchFamily="18" charset="-122"/>
              <a:cs typeface="阿里巴巴普惠体" panose="00020600040101010101" pitchFamily="18" charset="-122"/>
            </a:endParaRPr>
          </a:p>
        </p:txBody>
      </p:sp>
      <p:cxnSp>
        <p:nvCxnSpPr>
          <p:cNvPr id="23" name="直接连接符 2">
            <a:extLst>
              <a:ext uri="{FF2B5EF4-FFF2-40B4-BE49-F238E27FC236}">
                <a16:creationId xmlns:a16="http://schemas.microsoft.com/office/drawing/2014/main" id="{83E925B0-57FD-8B4B-8FF7-8BCD8AADEF23}"/>
              </a:ext>
            </a:extLst>
          </p:cNvPr>
          <p:cNvCxnSpPr>
            <a:cxnSpLocks/>
          </p:cNvCxnSpPr>
          <p:nvPr/>
        </p:nvCxnSpPr>
        <p:spPr>
          <a:xfrm>
            <a:off x="4417699" y="2336716"/>
            <a:ext cx="0" cy="106226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 name="图形 8">
            <a:extLst>
              <a:ext uri="{FF2B5EF4-FFF2-40B4-BE49-F238E27FC236}">
                <a16:creationId xmlns:a16="http://schemas.microsoft.com/office/drawing/2014/main" id="{942E7471-620D-FA4E-A59B-D8C1A79C3F3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19070" y="2491361"/>
            <a:ext cx="406390" cy="406390"/>
          </a:xfrm>
          <a:prstGeom prst="rect">
            <a:avLst/>
          </a:prstGeom>
        </p:spPr>
      </p:pic>
    </p:spTree>
    <p:extLst>
      <p:ext uri="{BB962C8B-B14F-4D97-AF65-F5344CB8AC3E}">
        <p14:creationId xmlns:p14="http://schemas.microsoft.com/office/powerpoint/2010/main" val="2014879460"/>
      </p:ext>
    </p:extLst>
  </p:cSld>
  <p:clrMap bg1="lt1" tx1="dk1" bg2="lt2" tx2="dk2" accent1="accent1" accent2="accent2" accent3="accent3" accent4="accent4" accent5="accent5" accent6="accent6" hlink="hlink" folHlink="folHlink"/>
  <p:sldLayoutIdLst>
    <p:sldLayoutId id="2147483708" r:id="rId1"/>
  </p:sldLayoutIdLst>
  <p:txStyles>
    <p:titleStyle>
      <a:lvl1pPr algn="l" rtl="0" eaLnBrk="0" fontAlgn="base" hangingPunct="0">
        <a:spcBef>
          <a:spcPct val="0"/>
        </a:spcBef>
        <a:spcAft>
          <a:spcPct val="0"/>
        </a:spcAft>
        <a:defRPr sz="3200" b="1" kern="1200">
          <a:solidFill>
            <a:schemeClr val="tx1"/>
          </a:solidFill>
          <a:latin typeface="黑体" panose="02010609060101010101" pitchFamily="49" charset="-122"/>
          <a:ea typeface="黑体" panose="02010609060101010101"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defRPr>
      </a:lvl5pPr>
      <a:lvl6pPr marL="609585" algn="l" rtl="0" fontAlgn="base">
        <a:spcBef>
          <a:spcPct val="0"/>
        </a:spcBef>
        <a:spcAft>
          <a:spcPct val="0"/>
        </a:spcAft>
        <a:defRPr sz="3200" b="1">
          <a:solidFill>
            <a:schemeClr val="tx1"/>
          </a:solidFill>
          <a:latin typeface="黑体" pitchFamily="49" charset="-122"/>
          <a:ea typeface="黑体" pitchFamily="49" charset="-122"/>
        </a:defRPr>
      </a:lvl6pPr>
      <a:lvl7pPr marL="1219170" algn="l" rtl="0" fontAlgn="base">
        <a:spcBef>
          <a:spcPct val="0"/>
        </a:spcBef>
        <a:spcAft>
          <a:spcPct val="0"/>
        </a:spcAft>
        <a:defRPr sz="3200" b="1">
          <a:solidFill>
            <a:schemeClr val="tx1"/>
          </a:solidFill>
          <a:latin typeface="黑体" pitchFamily="49" charset="-122"/>
          <a:ea typeface="黑体" pitchFamily="49" charset="-122"/>
        </a:defRPr>
      </a:lvl7pPr>
      <a:lvl8pPr marL="1828754" algn="l" rtl="0" fontAlgn="base">
        <a:spcBef>
          <a:spcPct val="0"/>
        </a:spcBef>
        <a:spcAft>
          <a:spcPct val="0"/>
        </a:spcAft>
        <a:defRPr sz="3200" b="1">
          <a:solidFill>
            <a:schemeClr val="tx1"/>
          </a:solidFill>
          <a:latin typeface="黑体" pitchFamily="49" charset="-122"/>
          <a:ea typeface="黑体" pitchFamily="49" charset="-122"/>
        </a:defRPr>
      </a:lvl8pPr>
      <a:lvl9pPr marL="2438339" algn="l" rtl="0" fontAlgn="base">
        <a:spcBef>
          <a:spcPct val="0"/>
        </a:spcBef>
        <a:spcAft>
          <a:spcPct val="0"/>
        </a:spcAft>
        <a:defRPr sz="3200" b="1">
          <a:solidFill>
            <a:schemeClr val="tx1"/>
          </a:solidFill>
          <a:latin typeface="黑体" pitchFamily="49" charset="-122"/>
          <a:ea typeface="黑体" pitchFamily="49" charset="-122"/>
        </a:defRPr>
      </a:lvl9pPr>
    </p:titleStyle>
    <p:bodyStyle>
      <a:lvl1pPr marL="457189" marR="0" indent="-457189" algn="l" defTabSz="914400" rtl="0" eaLnBrk="0" fontAlgn="base" latinLnBrk="0" hangingPunct="0">
        <a:lnSpc>
          <a:spcPct val="150000"/>
        </a:lnSpc>
        <a:spcBef>
          <a:spcPct val="20000"/>
        </a:spcBef>
        <a:spcAft>
          <a:spcPct val="0"/>
        </a:spcAft>
        <a:buClrTx/>
        <a:buSzTx/>
        <a:buFont typeface="Arial" panose="020B0604020202020204" pitchFamily="34" charset="0"/>
        <a:buChar char="•"/>
        <a:tabLst/>
        <a:defRPr sz="2400" b="0" i="0" kern="1200">
          <a:solidFill>
            <a:schemeClr val="tx1">
              <a:lumMod val="75000"/>
              <a:lumOff val="25000"/>
            </a:schemeClr>
          </a:solidFill>
          <a:latin typeface="Alibaba PuHuiTi R" pitchFamily="18" charset="-122"/>
          <a:ea typeface="Alibaba PuHuiTi R" pitchFamily="18" charset="-122"/>
          <a:cs typeface="Alibaba PuHuiTi R" pitchFamily="18" charset="-122"/>
        </a:defRPr>
      </a:lvl1pPr>
      <a:lvl2pPr marL="609585" indent="0" algn="l" rtl="0" eaLnBrk="0" fontAlgn="base" hangingPunct="0">
        <a:spcBef>
          <a:spcPct val="20000"/>
        </a:spcBef>
        <a:spcAft>
          <a:spcPct val="0"/>
        </a:spcAft>
        <a:buFont typeface="Arial" panose="020B0604020202020204" pitchFamily="34" charset="0"/>
        <a:buNone/>
        <a:defRPr b="1" kern="1200">
          <a:solidFill>
            <a:schemeClr val="tx1"/>
          </a:solidFill>
          <a:latin typeface="黑体" panose="02010609060101010101" pitchFamily="49" charset="-122"/>
          <a:ea typeface="黑体" panose="02010609060101010101" pitchFamily="49" charset="-122"/>
          <a:cs typeface="+mn-cs"/>
        </a:defRPr>
      </a:lvl2pPr>
      <a:lvl3pPr marL="1523962" indent="-304792" algn="l" rtl="0" eaLnBrk="0" fontAlgn="base" hangingPunct="0">
        <a:spcBef>
          <a:spcPct val="20000"/>
        </a:spcBef>
        <a:spcAft>
          <a:spcPct val="0"/>
        </a:spcAft>
        <a:buFont typeface="Arial" panose="020B0604020202020204" pitchFamily="34" charset="0"/>
        <a:buChar char="•"/>
        <a:defRPr sz="1867" b="1" kern="1200">
          <a:solidFill>
            <a:schemeClr val="tx1"/>
          </a:solidFill>
          <a:latin typeface="黑体" panose="02010609060101010101" pitchFamily="49" charset="-122"/>
          <a:ea typeface="黑体" panose="02010609060101010101" pitchFamily="49" charset="-122"/>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六边形 6">
            <a:extLst>
              <a:ext uri="{FF2B5EF4-FFF2-40B4-BE49-F238E27FC236}">
                <a16:creationId xmlns:a16="http://schemas.microsoft.com/office/drawing/2014/main" id="{91B717BE-9DF9-1B41-9DBF-CB511A9C606B}"/>
              </a:ext>
            </a:extLst>
          </p:cNvPr>
          <p:cNvSpPr/>
          <p:nvPr userDrawn="1"/>
        </p:nvSpPr>
        <p:spPr>
          <a:xfrm rot="5400000">
            <a:off x="3779834" y="2429461"/>
            <a:ext cx="1318512" cy="1136649"/>
          </a:xfrm>
          <a:prstGeom prst="hexagon">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六边形 7">
            <a:extLst>
              <a:ext uri="{FF2B5EF4-FFF2-40B4-BE49-F238E27FC236}">
                <a16:creationId xmlns:a16="http://schemas.microsoft.com/office/drawing/2014/main" id="{998722ED-C4DC-C24C-A17B-B9CA36751549}"/>
              </a:ext>
            </a:extLst>
          </p:cNvPr>
          <p:cNvSpPr/>
          <p:nvPr userDrawn="1"/>
        </p:nvSpPr>
        <p:spPr>
          <a:xfrm rot="5400000">
            <a:off x="3567036" y="3257393"/>
            <a:ext cx="429253" cy="370046"/>
          </a:xfrm>
          <a:prstGeom prst="hexag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557575230"/>
      </p:ext>
    </p:extLst>
  </p:cSld>
  <p:clrMap bg1="lt1" tx1="dk1" bg2="lt2" tx2="dk2" accent1="accent1" accent2="accent2" accent3="accent3" accent4="accent4" accent5="accent5" accent6="accent6" hlink="hlink" folHlink="folHlink"/>
  <p:sldLayoutIdLst>
    <p:sldLayoutId id="2147483701" r:id="rId1"/>
    <p:sldLayoutId id="2147483717" r:id="rId2"/>
    <p:sldLayoutId id="2147483719" r:id="rId3"/>
    <p:sldLayoutId id="2147483721" r:id="rId4"/>
    <p:sldLayoutId id="214748372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六边形 6">
            <a:extLst>
              <a:ext uri="{FF2B5EF4-FFF2-40B4-BE49-F238E27FC236}">
                <a16:creationId xmlns:a16="http://schemas.microsoft.com/office/drawing/2014/main" id="{D82380DF-4088-5449-BBFC-0B57E0B8F475}"/>
              </a:ext>
            </a:extLst>
          </p:cNvPr>
          <p:cNvSpPr/>
          <p:nvPr userDrawn="1"/>
        </p:nvSpPr>
        <p:spPr>
          <a:xfrm rot="5400000">
            <a:off x="3779834" y="2429461"/>
            <a:ext cx="1318512" cy="1136649"/>
          </a:xfrm>
          <a:prstGeom prst="hexagon">
            <a:avLst/>
          </a:prstGeom>
          <a:solidFill>
            <a:srgbClr val="AD2B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六边形 10">
            <a:extLst>
              <a:ext uri="{FF2B5EF4-FFF2-40B4-BE49-F238E27FC236}">
                <a16:creationId xmlns:a16="http://schemas.microsoft.com/office/drawing/2014/main" id="{2FB8D235-9189-C14B-8111-0D705B9AA121}"/>
              </a:ext>
            </a:extLst>
          </p:cNvPr>
          <p:cNvSpPr/>
          <p:nvPr userDrawn="1"/>
        </p:nvSpPr>
        <p:spPr>
          <a:xfrm rot="5400000">
            <a:off x="3567036" y="3257393"/>
            <a:ext cx="429253" cy="370046"/>
          </a:xfrm>
          <a:prstGeom prst="hexagon">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55265264"/>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8479B63A-0E02-2349-8BED-44C85C23E174}"/>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306083" y="162578"/>
            <a:ext cx="2031376" cy="593842"/>
          </a:xfrm>
          <a:prstGeom prst="rect">
            <a:avLst/>
          </a:prstGeom>
        </p:spPr>
      </p:pic>
      <p:sp>
        <p:nvSpPr>
          <p:cNvPr id="19" name="矩形 18">
            <a:extLst>
              <a:ext uri="{FF2B5EF4-FFF2-40B4-BE49-F238E27FC236}">
                <a16:creationId xmlns:a16="http://schemas.microsoft.com/office/drawing/2014/main" id="{EACD341D-631E-1C41-AA57-E78DF51FD162}"/>
              </a:ext>
            </a:extLst>
          </p:cNvPr>
          <p:cNvSpPr/>
          <p:nvPr userDrawn="1"/>
        </p:nvSpPr>
        <p:spPr>
          <a:xfrm>
            <a:off x="4504267" y="260138"/>
            <a:ext cx="7687727" cy="430887"/>
          </a:xfrm>
          <a:prstGeom prst="rect">
            <a:avLst/>
          </a:prstGeom>
        </p:spPr>
        <p:txBody>
          <a:bodyPr wrap="square">
            <a:spAutoFit/>
          </a:bodyPr>
          <a:lstStyle/>
          <a:p>
            <a:r>
              <a:rPr lang="zh-CN" altLang="en-US" sz="2100" dirty="0">
                <a:solidFill>
                  <a:srgbClr val="49504F"/>
                </a:solidFill>
                <a:latin typeface="华文楷体" panose="02010600040101010101" pitchFamily="2" charset="-122"/>
                <a:ea typeface="华文楷体" panose="02010600040101010101" pitchFamily="2" charset="-122"/>
                <a:cs typeface="Alibaba PuHuiTi" pitchFamily="18" charset="-122"/>
              </a:rPr>
              <a:t>多一句没有，少一句不行</a:t>
            </a:r>
            <a:r>
              <a:rPr lang="zh-CN" altLang="en-US" sz="2100">
                <a:solidFill>
                  <a:srgbClr val="49504F"/>
                </a:solidFill>
                <a:latin typeface="华文楷体" panose="02010600040101010101" pitchFamily="2" charset="-122"/>
                <a:ea typeface="华文楷体" panose="02010600040101010101" pitchFamily="2" charset="-122"/>
                <a:cs typeface="Alibaba PuHuiTi" pitchFamily="18" charset="-122"/>
              </a:rPr>
              <a:t>，用更短</a:t>
            </a:r>
            <a:r>
              <a:rPr lang="zh-CN" altLang="en-US" sz="2100" dirty="0">
                <a:solidFill>
                  <a:srgbClr val="49504F"/>
                </a:solidFill>
                <a:latin typeface="华文楷体" panose="02010600040101010101" pitchFamily="2" charset="-122"/>
                <a:ea typeface="华文楷体" panose="02010600040101010101" pitchFamily="2" charset="-122"/>
                <a:cs typeface="Alibaba PuHuiTi" pitchFamily="18" charset="-122"/>
              </a:rPr>
              <a:t>时间</a:t>
            </a:r>
            <a:r>
              <a:rPr lang="zh-CN" altLang="en-US" sz="2100">
                <a:solidFill>
                  <a:srgbClr val="49504F"/>
                </a:solidFill>
                <a:latin typeface="华文楷体" panose="02010600040101010101" pitchFamily="2" charset="-122"/>
                <a:ea typeface="华文楷体" panose="02010600040101010101" pitchFamily="2" charset="-122"/>
                <a:cs typeface="Alibaba PuHuiTi" pitchFamily="18" charset="-122"/>
              </a:rPr>
              <a:t>，教会更实用</a:t>
            </a:r>
            <a:r>
              <a:rPr lang="zh-CN" altLang="en-US" sz="2100" dirty="0">
                <a:solidFill>
                  <a:srgbClr val="49504F"/>
                </a:solidFill>
                <a:latin typeface="华文楷体" panose="02010600040101010101" pitchFamily="2" charset="-122"/>
                <a:ea typeface="华文楷体" panose="02010600040101010101" pitchFamily="2" charset="-122"/>
                <a:cs typeface="Alibaba PuHuiTi" pitchFamily="18" charset="-122"/>
              </a:rPr>
              <a:t>的技术！</a:t>
            </a:r>
          </a:p>
        </p:txBody>
      </p:sp>
      <p:sp>
        <p:nvSpPr>
          <p:cNvPr id="21" name="矩形 20">
            <a:extLst>
              <a:ext uri="{FF2B5EF4-FFF2-40B4-BE49-F238E27FC236}">
                <a16:creationId xmlns:a16="http://schemas.microsoft.com/office/drawing/2014/main" id="{FA13C4AB-ADA7-6942-8140-5DC8E0577838}"/>
              </a:ext>
            </a:extLst>
          </p:cNvPr>
          <p:cNvSpPr/>
          <p:nvPr userDrawn="1"/>
        </p:nvSpPr>
        <p:spPr>
          <a:xfrm>
            <a:off x="-52550" y="0"/>
            <a:ext cx="224790" cy="694841"/>
          </a:xfrm>
          <a:prstGeom prst="rect">
            <a:avLst/>
          </a:prstGeom>
          <a:solidFill>
            <a:srgbClr val="495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a:extLst>
              <a:ext uri="{FF2B5EF4-FFF2-40B4-BE49-F238E27FC236}">
                <a16:creationId xmlns:a16="http://schemas.microsoft.com/office/drawing/2014/main" id="{D04C7863-89B5-3040-9FC7-D2B2A900C20B}"/>
              </a:ext>
            </a:extLst>
          </p:cNvPr>
          <p:cNvSpPr/>
          <p:nvPr userDrawn="1"/>
        </p:nvSpPr>
        <p:spPr>
          <a:xfrm>
            <a:off x="-52550" y="719892"/>
            <a:ext cx="223200" cy="315311"/>
          </a:xfrm>
          <a:prstGeom prst="rect">
            <a:avLst/>
          </a:prstGeom>
          <a:solidFill>
            <a:srgbClr val="B60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矩形 22">
            <a:extLst>
              <a:ext uri="{FF2B5EF4-FFF2-40B4-BE49-F238E27FC236}">
                <a16:creationId xmlns:a16="http://schemas.microsoft.com/office/drawing/2014/main" id="{3EF68358-2C42-514C-A18F-D22A7C3B0412}"/>
              </a:ext>
            </a:extLst>
          </p:cNvPr>
          <p:cNvSpPr/>
          <p:nvPr userDrawn="1"/>
        </p:nvSpPr>
        <p:spPr>
          <a:xfrm>
            <a:off x="2567066" y="719635"/>
            <a:ext cx="7023600" cy="21600"/>
          </a:xfrm>
          <a:prstGeom prst="rect">
            <a:avLst/>
          </a:prstGeom>
          <a:solidFill>
            <a:srgbClr val="4950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a:extLst>
              <a:ext uri="{FF2B5EF4-FFF2-40B4-BE49-F238E27FC236}">
                <a16:creationId xmlns:a16="http://schemas.microsoft.com/office/drawing/2014/main" id="{D7A90E8C-99EA-674B-BE48-642DDFA26B82}"/>
              </a:ext>
            </a:extLst>
          </p:cNvPr>
          <p:cNvSpPr/>
          <p:nvPr userDrawn="1"/>
        </p:nvSpPr>
        <p:spPr>
          <a:xfrm>
            <a:off x="9481902" y="719635"/>
            <a:ext cx="2163600" cy="21600"/>
          </a:xfrm>
          <a:prstGeom prst="rect">
            <a:avLst/>
          </a:prstGeom>
          <a:solidFill>
            <a:srgbClr val="B600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任意形状 24">
            <a:extLst>
              <a:ext uri="{FF2B5EF4-FFF2-40B4-BE49-F238E27FC236}">
                <a16:creationId xmlns:a16="http://schemas.microsoft.com/office/drawing/2014/main" id="{DC5CCC4C-800E-9040-97B5-C1E1BE251216}"/>
              </a:ext>
            </a:extLst>
          </p:cNvPr>
          <p:cNvSpPr/>
          <p:nvPr userDrawn="1"/>
        </p:nvSpPr>
        <p:spPr>
          <a:xfrm>
            <a:off x="9612588" y="6582369"/>
            <a:ext cx="400898" cy="208765"/>
          </a:xfrm>
          <a:custGeom>
            <a:avLst/>
            <a:gdLst>
              <a:gd name="connsiteX0" fmla="*/ 200449 w 400898"/>
              <a:gd name="connsiteY0" fmla="*/ 0 h 208765"/>
              <a:gd name="connsiteX1" fmla="*/ 400898 w 400898"/>
              <a:gd name="connsiteY1" fmla="*/ 200449 h 208765"/>
              <a:gd name="connsiteX2" fmla="*/ 392582 w 400898"/>
              <a:gd name="connsiteY2" fmla="*/ 208765 h 208765"/>
              <a:gd name="connsiteX3" fmla="*/ 8316 w 400898"/>
              <a:gd name="connsiteY3" fmla="*/ 208765 h 208765"/>
              <a:gd name="connsiteX4" fmla="*/ 0 w 400898"/>
              <a:gd name="connsiteY4" fmla="*/ 200449 h 208765"/>
              <a:gd name="connsiteX5" fmla="*/ 200449 w 400898"/>
              <a:gd name="connsiteY5" fmla="*/ 0 h 208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898" h="208765">
                <a:moveTo>
                  <a:pt x="200449" y="0"/>
                </a:moveTo>
                <a:lnTo>
                  <a:pt x="400898" y="200449"/>
                </a:lnTo>
                <a:lnTo>
                  <a:pt x="392582" y="208765"/>
                </a:lnTo>
                <a:lnTo>
                  <a:pt x="8316" y="208765"/>
                </a:lnTo>
                <a:lnTo>
                  <a:pt x="0" y="200449"/>
                </a:lnTo>
                <a:lnTo>
                  <a:pt x="200449" y="0"/>
                </a:lnTo>
                <a:close/>
              </a:path>
            </a:pathLst>
          </a:custGeom>
          <a:solidFill>
            <a:srgbClr val="68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26" name="矩形 22">
            <a:extLst>
              <a:ext uri="{FF2B5EF4-FFF2-40B4-BE49-F238E27FC236}">
                <a16:creationId xmlns:a16="http://schemas.microsoft.com/office/drawing/2014/main" id="{36B7D234-E207-414F-8E81-F360C01EFFF1}"/>
              </a:ext>
            </a:extLst>
          </p:cNvPr>
          <p:cNvSpPr>
            <a:spLocks noChangeArrowheads="1"/>
          </p:cNvSpPr>
          <p:nvPr userDrawn="1"/>
        </p:nvSpPr>
        <p:spPr bwMode="auto">
          <a:xfrm>
            <a:off x="-10583" y="6779344"/>
            <a:ext cx="10057936" cy="110793"/>
          </a:xfrm>
          <a:prstGeom prst="rect">
            <a:avLst/>
          </a:prstGeom>
          <a:solidFill>
            <a:srgbClr val="49504F"/>
          </a:solidFill>
          <a:ln w="9525" cap="flat" cmpd="sng" algn="ctr">
            <a:solidFill>
              <a:schemeClr val="bg1"/>
            </a:solidFill>
            <a:prstDash val="solid"/>
            <a:round/>
            <a:headEnd type="none" w="med" len="med"/>
            <a:tailEnd type="none" w="med" len="med"/>
          </a:ln>
          <a:effectLst/>
        </p:spPr>
        <p:txBody>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endParaRPr lang="zh-CN" altLang="en-US" sz="2400" dirty="0">
              <a:latin typeface="Segoe UI" pitchFamily="34" charset="0"/>
              <a:ea typeface="微软雅黑" pitchFamily="34" charset="-122"/>
            </a:endParaRPr>
          </a:p>
        </p:txBody>
      </p:sp>
      <p:sp>
        <p:nvSpPr>
          <p:cNvPr id="27" name="矩形 14">
            <a:extLst>
              <a:ext uri="{FF2B5EF4-FFF2-40B4-BE49-F238E27FC236}">
                <a16:creationId xmlns:a16="http://schemas.microsoft.com/office/drawing/2014/main" id="{CBF3DED2-69B0-F340-BDFB-E540327A7264}"/>
              </a:ext>
            </a:extLst>
          </p:cNvPr>
          <p:cNvSpPr/>
          <p:nvPr userDrawn="1"/>
        </p:nvSpPr>
        <p:spPr bwMode="auto">
          <a:xfrm>
            <a:off x="9813037" y="6582369"/>
            <a:ext cx="2378963" cy="307767"/>
          </a:xfrm>
          <a:custGeom>
            <a:avLst/>
            <a:gdLst>
              <a:gd name="connsiteX0" fmla="*/ 0 w 2202525"/>
              <a:gd name="connsiteY0" fmla="*/ 0 h 275631"/>
              <a:gd name="connsiteX1" fmla="*/ 2202525 w 2202525"/>
              <a:gd name="connsiteY1" fmla="*/ 0 h 275631"/>
              <a:gd name="connsiteX2" fmla="*/ 2202525 w 2202525"/>
              <a:gd name="connsiteY2" fmla="*/ 275631 h 275631"/>
              <a:gd name="connsiteX3" fmla="*/ 0 w 2202525"/>
              <a:gd name="connsiteY3" fmla="*/ 275631 h 275631"/>
              <a:gd name="connsiteX4" fmla="*/ 0 w 2202525"/>
              <a:gd name="connsiteY4" fmla="*/ 0 h 275631"/>
              <a:gd name="connsiteX0" fmla="*/ 0 w 2202525"/>
              <a:gd name="connsiteY0" fmla="*/ 0 h 275631"/>
              <a:gd name="connsiteX1" fmla="*/ 2202525 w 2202525"/>
              <a:gd name="connsiteY1" fmla="*/ 0 h 275631"/>
              <a:gd name="connsiteX2" fmla="*/ 2202525 w 2202525"/>
              <a:gd name="connsiteY2" fmla="*/ 275631 h 275631"/>
              <a:gd name="connsiteX3" fmla="*/ 104775 w 2202525"/>
              <a:gd name="connsiteY3" fmla="*/ 272456 h 275631"/>
              <a:gd name="connsiteX4" fmla="*/ 0 w 2202525"/>
              <a:gd name="connsiteY4" fmla="*/ 0 h 275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2525" h="275631">
                <a:moveTo>
                  <a:pt x="0" y="0"/>
                </a:moveTo>
                <a:lnTo>
                  <a:pt x="2202525" y="0"/>
                </a:lnTo>
                <a:lnTo>
                  <a:pt x="2202525" y="275631"/>
                </a:lnTo>
                <a:lnTo>
                  <a:pt x="104775" y="272456"/>
                </a:lnTo>
                <a:lnTo>
                  <a:pt x="0" y="0"/>
                </a:lnTo>
                <a:close/>
              </a:path>
            </a:pathLst>
          </a:custGeom>
          <a:solidFill>
            <a:srgbClr val="B60004"/>
          </a:solidFill>
          <a:ln w="9525" cap="flat" cmpd="sng" algn="ctr">
            <a:noFill/>
            <a:prstDash val="solid"/>
            <a:round/>
            <a:headEnd type="none" w="med" len="med"/>
            <a:tailEnd type="none" w="med" len="med"/>
          </a:ln>
          <a:effectLst/>
        </p:spPr>
        <p:txBody>
          <a:bodyPr/>
          <a:lstStyle/>
          <a:p>
            <a:pPr>
              <a:buFont typeface="Arial" panose="020B0604020202090204" pitchFamily="34" charset="0"/>
              <a:buNone/>
              <a:defRPr/>
            </a:pPr>
            <a:endParaRPr lang="zh-CN" altLang="en-US" sz="2400">
              <a:latin typeface="Segoe UI" pitchFamily="34" charset="0"/>
              <a:ea typeface="微软雅黑" pitchFamily="34" charset="-122"/>
            </a:endParaRPr>
          </a:p>
        </p:txBody>
      </p:sp>
      <p:sp>
        <p:nvSpPr>
          <p:cNvPr id="28" name="矩形 27">
            <a:extLst>
              <a:ext uri="{FF2B5EF4-FFF2-40B4-BE49-F238E27FC236}">
                <a16:creationId xmlns:a16="http://schemas.microsoft.com/office/drawing/2014/main" id="{B5840A94-AFCB-F14C-AC1D-7BFA5CCE05BC}"/>
              </a:ext>
            </a:extLst>
          </p:cNvPr>
          <p:cNvSpPr/>
          <p:nvPr userDrawn="1"/>
        </p:nvSpPr>
        <p:spPr>
          <a:xfrm>
            <a:off x="9950236" y="6535935"/>
            <a:ext cx="2241763" cy="338554"/>
          </a:xfrm>
          <a:prstGeom prst="rect">
            <a:avLst/>
          </a:prstGeom>
        </p:spPr>
        <p:txBody>
          <a:bodyPr wrap="square">
            <a:spAutoFit/>
          </a:bodyPr>
          <a:lstStyle/>
          <a:p>
            <a:r>
              <a:rPr lang="zh-CN" altLang="en-US" sz="1600" dirty="0">
                <a:solidFill>
                  <a:schemeClr val="bg1"/>
                </a:solidFill>
                <a:latin typeface="STKaiti" panose="02010600040101010101" pitchFamily="2" charset="-122"/>
                <a:ea typeface="STKaiti" panose="02010600040101010101" pitchFamily="2" charset="-122"/>
                <a:cs typeface="Alibaba PuHuiTi" pitchFamily="18" charset="-122"/>
              </a:rPr>
              <a:t>高级软件人才培训专家</a:t>
            </a:r>
          </a:p>
        </p:txBody>
      </p:sp>
    </p:spTree>
    <p:extLst>
      <p:ext uri="{BB962C8B-B14F-4D97-AF65-F5344CB8AC3E}">
        <p14:creationId xmlns:p14="http://schemas.microsoft.com/office/powerpoint/2010/main" val="1282442689"/>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83" r:id="rId3"/>
    <p:sldLayoutId id="2147483678" r:id="rId4"/>
    <p:sldLayoutId id="2147483679" r:id="rId5"/>
    <p:sldLayoutId id="2147483680" r:id="rId6"/>
    <p:sldLayoutId id="2147483677" r:id="rId7"/>
    <p:sldLayoutId id="2147483702" r:id="rId8"/>
    <p:sldLayoutId id="2147483703" r:id="rId9"/>
    <p:sldLayoutId id="2147483709" r:id="rId10"/>
    <p:sldLayoutId id="2147483704" r:id="rId11"/>
    <p:sldLayoutId id="2147483681" r:id="rId12"/>
    <p:sldLayoutId id="2147483693" r:id="rId13"/>
    <p:sldLayoutId id="2147483716" r:id="rId14"/>
    <p:sldLayoutId id="2147483710" r:id="rId15"/>
    <p:sldLayoutId id="2147483706" r:id="rId16"/>
    <p:sldLayoutId id="2147483713" r:id="rId17"/>
    <p:sldLayoutId id="2147483715" r:id="rId18"/>
    <p:sldLayoutId id="2147483720" r:id="rId19"/>
    <p:sldLayoutId id="2147483724" r:id="rId20"/>
  </p:sldLayoutIdLst>
  <p:txStyles>
    <p:titleStyle>
      <a:lvl1pPr algn="l" rtl="0" eaLnBrk="0" fontAlgn="base" hangingPunct="0">
        <a:spcBef>
          <a:spcPct val="0"/>
        </a:spcBef>
        <a:spcAft>
          <a:spcPct val="0"/>
        </a:spcAft>
        <a:defRPr sz="3200" b="1" kern="1200">
          <a:solidFill>
            <a:schemeClr val="tx1"/>
          </a:solidFill>
          <a:latin typeface="黑体" panose="02010609060101010101" pitchFamily="49" charset="-122"/>
          <a:ea typeface="黑体" panose="02010609060101010101"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defRPr>
      </a:lvl5pPr>
      <a:lvl6pPr marL="609585" algn="l" rtl="0" fontAlgn="base">
        <a:spcBef>
          <a:spcPct val="0"/>
        </a:spcBef>
        <a:spcAft>
          <a:spcPct val="0"/>
        </a:spcAft>
        <a:defRPr sz="3200" b="1">
          <a:solidFill>
            <a:schemeClr val="tx1"/>
          </a:solidFill>
          <a:latin typeface="黑体" pitchFamily="49" charset="-122"/>
          <a:ea typeface="黑体" pitchFamily="49" charset="-122"/>
        </a:defRPr>
      </a:lvl6pPr>
      <a:lvl7pPr marL="1219170" algn="l" rtl="0" fontAlgn="base">
        <a:spcBef>
          <a:spcPct val="0"/>
        </a:spcBef>
        <a:spcAft>
          <a:spcPct val="0"/>
        </a:spcAft>
        <a:defRPr sz="3200" b="1">
          <a:solidFill>
            <a:schemeClr val="tx1"/>
          </a:solidFill>
          <a:latin typeface="黑体" pitchFamily="49" charset="-122"/>
          <a:ea typeface="黑体" pitchFamily="49" charset="-122"/>
        </a:defRPr>
      </a:lvl7pPr>
      <a:lvl8pPr marL="1828754" algn="l" rtl="0" fontAlgn="base">
        <a:spcBef>
          <a:spcPct val="0"/>
        </a:spcBef>
        <a:spcAft>
          <a:spcPct val="0"/>
        </a:spcAft>
        <a:defRPr sz="3200" b="1">
          <a:solidFill>
            <a:schemeClr val="tx1"/>
          </a:solidFill>
          <a:latin typeface="黑体" pitchFamily="49" charset="-122"/>
          <a:ea typeface="黑体" pitchFamily="49" charset="-122"/>
        </a:defRPr>
      </a:lvl8pPr>
      <a:lvl9pPr marL="2438339" algn="l" rtl="0" fontAlgn="base">
        <a:spcBef>
          <a:spcPct val="0"/>
        </a:spcBef>
        <a:spcAft>
          <a:spcPct val="0"/>
        </a:spcAft>
        <a:defRPr sz="3200" b="1">
          <a:solidFill>
            <a:schemeClr val="tx1"/>
          </a:solidFill>
          <a:latin typeface="黑体" pitchFamily="49" charset="-122"/>
          <a:ea typeface="黑体" pitchFamily="49" charset="-122"/>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b="1" kern="1200">
          <a:solidFill>
            <a:schemeClr val="tx1"/>
          </a:solidFill>
          <a:latin typeface="黑体" panose="02010609060101010101" pitchFamily="49" charset="-122"/>
          <a:ea typeface="黑体" panose="02010609060101010101" pitchFamily="49" charset="-122"/>
          <a:cs typeface="+mn-cs"/>
        </a:defRPr>
      </a:lvl2pPr>
      <a:lvl3pPr marL="1523962" indent="-304792" algn="l" rtl="0" eaLnBrk="0" fontAlgn="base" hangingPunct="0">
        <a:spcBef>
          <a:spcPct val="20000"/>
        </a:spcBef>
        <a:spcAft>
          <a:spcPct val="0"/>
        </a:spcAft>
        <a:buFont typeface="Arial" panose="020B0604020202020204" pitchFamily="34" charset="0"/>
        <a:buChar char="•"/>
        <a:defRPr sz="1867" b="1" kern="1200">
          <a:solidFill>
            <a:schemeClr val="tx1"/>
          </a:solidFill>
          <a:latin typeface="黑体" panose="02010609060101010101" pitchFamily="49" charset="-122"/>
          <a:ea typeface="黑体" panose="02010609060101010101" pitchFamily="49" charset="-122"/>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7227BF9-01FA-AE4B-9DB9-E3DAB164E50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11989" y="2322246"/>
            <a:ext cx="3168023" cy="1308460"/>
          </a:xfrm>
          <a:prstGeom prst="rect">
            <a:avLst/>
          </a:prstGeom>
        </p:spPr>
      </p:pic>
    </p:spTree>
    <p:extLst>
      <p:ext uri="{BB962C8B-B14F-4D97-AF65-F5344CB8AC3E}">
        <p14:creationId xmlns:p14="http://schemas.microsoft.com/office/powerpoint/2010/main" val="770715422"/>
      </p:ext>
    </p:extLst>
  </p:cSld>
  <p:clrMap bg1="lt1" tx1="dk1" bg2="lt2" tx2="dk2" accent1="accent1" accent2="accent2" accent3="accent3" accent4="accent4" accent5="accent5" accent6="accent6" hlink="hlink" folHlink="folHlink"/>
  <p:sldLayoutIdLst>
    <p:sldLayoutId id="2147483673" r:id="rId1"/>
  </p:sldLayoutIdLst>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Calibri" pitchFamily="34" charset="0"/>
          <a:ea typeface="黑体" pitchFamily="49" charset="-122"/>
        </a:defRPr>
      </a:lvl2pPr>
      <a:lvl3pPr algn="ctr" rtl="0" eaLnBrk="0" fontAlgn="base" hangingPunct="0">
        <a:spcBef>
          <a:spcPct val="0"/>
        </a:spcBef>
        <a:spcAft>
          <a:spcPct val="0"/>
        </a:spcAft>
        <a:defRPr sz="5867">
          <a:solidFill>
            <a:schemeClr val="tx1"/>
          </a:solidFill>
          <a:latin typeface="Calibri" pitchFamily="34" charset="0"/>
          <a:ea typeface="黑体" pitchFamily="49" charset="-122"/>
        </a:defRPr>
      </a:lvl3pPr>
      <a:lvl4pPr algn="ctr" rtl="0" eaLnBrk="0" fontAlgn="base" hangingPunct="0">
        <a:spcBef>
          <a:spcPct val="0"/>
        </a:spcBef>
        <a:spcAft>
          <a:spcPct val="0"/>
        </a:spcAft>
        <a:defRPr sz="5867">
          <a:solidFill>
            <a:schemeClr val="tx1"/>
          </a:solidFill>
          <a:latin typeface="Calibri" pitchFamily="34" charset="0"/>
          <a:ea typeface="黑体" pitchFamily="49" charset="-122"/>
        </a:defRPr>
      </a:lvl4pPr>
      <a:lvl5pPr algn="ctr" rtl="0" eaLnBrk="0" fontAlgn="base" hangingPunct="0">
        <a:spcBef>
          <a:spcPct val="0"/>
        </a:spcBef>
        <a:spcAft>
          <a:spcPct val="0"/>
        </a:spcAft>
        <a:defRPr sz="5867">
          <a:solidFill>
            <a:schemeClr val="tx1"/>
          </a:solidFill>
          <a:latin typeface="Calibri" pitchFamily="34" charset="0"/>
          <a:ea typeface="黑体" pitchFamily="49" charset="-122"/>
        </a:defRPr>
      </a:lvl5pPr>
      <a:lvl6pPr marL="609585" algn="ctr" rtl="0" fontAlgn="base">
        <a:spcBef>
          <a:spcPct val="0"/>
        </a:spcBef>
        <a:spcAft>
          <a:spcPct val="0"/>
        </a:spcAft>
        <a:defRPr sz="5867">
          <a:solidFill>
            <a:schemeClr val="tx1"/>
          </a:solidFill>
          <a:latin typeface="Calibri" pitchFamily="34" charset="0"/>
          <a:ea typeface="宋体" charset="-122"/>
        </a:defRPr>
      </a:lvl6pPr>
      <a:lvl7pPr marL="1219170" algn="ctr" rtl="0" fontAlgn="base">
        <a:spcBef>
          <a:spcPct val="0"/>
        </a:spcBef>
        <a:spcAft>
          <a:spcPct val="0"/>
        </a:spcAft>
        <a:defRPr sz="5867">
          <a:solidFill>
            <a:schemeClr val="tx1"/>
          </a:solidFill>
          <a:latin typeface="Calibri" pitchFamily="34" charset="0"/>
          <a:ea typeface="宋体" charset="-122"/>
        </a:defRPr>
      </a:lvl7pPr>
      <a:lvl8pPr marL="1828754" algn="ctr" rtl="0" fontAlgn="base">
        <a:spcBef>
          <a:spcPct val="0"/>
        </a:spcBef>
        <a:spcAft>
          <a:spcPct val="0"/>
        </a:spcAft>
        <a:defRPr sz="5867">
          <a:solidFill>
            <a:schemeClr val="tx1"/>
          </a:solidFill>
          <a:latin typeface="Calibri" pitchFamily="34" charset="0"/>
          <a:ea typeface="宋体" charset="-122"/>
        </a:defRPr>
      </a:lvl8pPr>
      <a:lvl9pPr marL="2438339" algn="ctr" rtl="0" fontAlgn="base">
        <a:spcBef>
          <a:spcPct val="0"/>
        </a:spcBef>
        <a:spcAft>
          <a:spcPct val="0"/>
        </a:spcAft>
        <a:defRPr sz="5867">
          <a:solidFill>
            <a:schemeClr val="tx1"/>
          </a:solidFill>
          <a:latin typeface="Calibri" pitchFamily="34" charset="0"/>
          <a:ea typeface="宋体" charset="-122"/>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8.png"/><Relationship Id="rId2" Type="http://schemas.openxmlformats.org/officeDocument/2006/relationships/image" Target="../media/image41.png"/><Relationship Id="rId1" Type="http://schemas.openxmlformats.org/officeDocument/2006/relationships/slideLayout" Target="../slideLayouts/slideLayout1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 Id="rId5" Type="http://schemas.openxmlformats.org/officeDocument/2006/relationships/image" Target="../media/image46.png"/><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2.xm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hyperlink" Target="https://doc.xiaominfo.com/" TargetMode="Externa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16EC87-9B0D-CD4B-997D-0A66FE90B29E}"/>
              </a:ext>
            </a:extLst>
          </p:cNvPr>
          <p:cNvSpPr>
            <a:spLocks noGrp="1"/>
          </p:cNvSpPr>
          <p:nvPr>
            <p:ph type="title"/>
          </p:nvPr>
        </p:nvSpPr>
        <p:spPr/>
        <p:txBody>
          <a:bodyPr/>
          <a:lstStyle/>
          <a:p>
            <a:r>
              <a:rPr kumimoji="1" lang="zh-CN" altLang="en-US" sz="5400"/>
              <a:t>苍穹外卖项目</a:t>
            </a:r>
            <a:endParaRPr kumimoji="1" lang="zh-CN" altLang="en-US" sz="5400" dirty="0"/>
          </a:p>
        </p:txBody>
      </p:sp>
    </p:spTree>
    <p:extLst>
      <p:ext uri="{BB962C8B-B14F-4D97-AF65-F5344CB8AC3E}">
        <p14:creationId xmlns:p14="http://schemas.microsoft.com/office/powerpoint/2010/main" val="383397426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角色分工</a:t>
            </a:r>
          </a:p>
        </p:txBody>
      </p:sp>
      <p:sp>
        <p:nvSpPr>
          <p:cNvPr id="2" name="文本框 1">
            <a:extLst>
              <a:ext uri="{FF2B5EF4-FFF2-40B4-BE49-F238E27FC236}">
                <a16:creationId xmlns:a16="http://schemas.microsoft.com/office/drawing/2014/main" id="{AEA4F6F8-0DBA-8E91-8D0D-D91DE14B8F54}"/>
              </a:ext>
            </a:extLst>
          </p:cNvPr>
          <p:cNvSpPr txBox="1"/>
          <p:nvPr/>
        </p:nvSpPr>
        <p:spPr>
          <a:xfrm>
            <a:off x="710880" y="1784598"/>
            <a:ext cx="9274810" cy="3465179"/>
          </a:xfrm>
          <a:prstGeom prst="rect">
            <a:avLst/>
          </a:prstGeom>
          <a:noFill/>
        </p:spPr>
        <p:txBody>
          <a:bodyPr>
            <a:spAutoFit/>
          </a:bodyPr>
          <a:lstStyle/>
          <a:p>
            <a:pPr marL="285750" indent="-285750" fontAlgn="auto">
              <a:lnSpc>
                <a:spcPct val="200000"/>
              </a:lnSpc>
              <a:spcBef>
                <a:spcPts val="0"/>
              </a:spcBef>
              <a:spcAft>
                <a:spcPts val="0"/>
              </a:spcAft>
              <a:buFont typeface="Wingdings" panose="05000000000000000000" charset="0"/>
              <a:buChar char="l"/>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项目经理：对整个项目负责，任务分配、把控进度</a:t>
            </a:r>
          </a:p>
          <a:p>
            <a:pPr marL="285750" indent="-285750" fontAlgn="auto">
              <a:lnSpc>
                <a:spcPct val="200000"/>
              </a:lnSpc>
              <a:spcBef>
                <a:spcPts val="0"/>
              </a:spcBef>
              <a:spcAft>
                <a:spcPts val="0"/>
              </a:spcAft>
              <a:buFont typeface="Wingdings" panose="05000000000000000000" charset="0"/>
              <a:buChar char="l"/>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产品经理：进行需求调研，输出需求调研文档、产品原型等</a:t>
            </a:r>
          </a:p>
          <a:p>
            <a:pPr marL="285750" indent="-285750" fontAlgn="auto">
              <a:lnSpc>
                <a:spcPct val="200000"/>
              </a:lnSpc>
              <a:spcBef>
                <a:spcPts val="0"/>
              </a:spcBef>
              <a:spcAft>
                <a:spcPts val="0"/>
              </a:spcAft>
              <a:buFont typeface="Wingdings" panose="05000000000000000000" charset="0"/>
              <a:buChar char="l"/>
            </a:pP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UI</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设计师：根据产品原型输出界面效果图</a:t>
            </a:r>
          </a:p>
          <a:p>
            <a:pPr marL="285750" indent="-285750" fontAlgn="auto">
              <a:lnSpc>
                <a:spcPct val="200000"/>
              </a:lnSpc>
              <a:spcBef>
                <a:spcPts val="0"/>
              </a:spcBef>
              <a:spcAft>
                <a:spcPts val="0"/>
              </a:spcAft>
              <a:buFont typeface="Wingdings" panose="05000000000000000000" charset="0"/>
              <a:buChar char="l"/>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架构师：项目整体架构设计、技术选型等</a:t>
            </a:r>
          </a:p>
          <a:p>
            <a:pPr marL="285750" indent="-285750" fontAlgn="auto">
              <a:lnSpc>
                <a:spcPct val="200000"/>
              </a:lnSpc>
              <a:spcBef>
                <a:spcPts val="0"/>
              </a:spcBef>
              <a:spcAft>
                <a:spcPts val="0"/>
              </a:spcAft>
              <a:buFont typeface="Wingdings" panose="05000000000000000000" charset="0"/>
              <a:buChar char="l"/>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开发工程师：代码实现</a:t>
            </a:r>
          </a:p>
          <a:p>
            <a:pPr marL="285750" indent="-285750" fontAlgn="auto">
              <a:lnSpc>
                <a:spcPct val="200000"/>
              </a:lnSpc>
              <a:spcBef>
                <a:spcPts val="0"/>
              </a:spcBef>
              <a:spcAft>
                <a:spcPts val="0"/>
              </a:spcAft>
              <a:buFont typeface="Wingdings" panose="05000000000000000000" charset="0"/>
              <a:buChar char="l"/>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测试工程师：编写测试用例，输出测试报告</a:t>
            </a:r>
          </a:p>
          <a:p>
            <a:pPr marL="285750" indent="-285750" fontAlgn="auto">
              <a:lnSpc>
                <a:spcPct val="200000"/>
              </a:lnSpc>
              <a:spcBef>
                <a:spcPts val="0"/>
              </a:spcBef>
              <a:spcAft>
                <a:spcPts val="0"/>
              </a:spcAft>
              <a:buFont typeface="Wingdings" panose="05000000000000000000" charset="0"/>
              <a:buChar char="l"/>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运维工程师：软件环境搭建、项目上线</a:t>
            </a:r>
          </a:p>
        </p:txBody>
      </p:sp>
      <p:pic>
        <p:nvPicPr>
          <p:cNvPr id="6" name="图片 5">
            <a:extLst>
              <a:ext uri="{FF2B5EF4-FFF2-40B4-BE49-F238E27FC236}">
                <a16:creationId xmlns:a16="http://schemas.microsoft.com/office/drawing/2014/main" id="{F48EA02E-3902-AED5-AA8E-A640B0D225CF}"/>
              </a:ext>
            </a:extLst>
          </p:cNvPr>
          <p:cNvPicPr>
            <a:picLocks noChangeAspect="1"/>
          </p:cNvPicPr>
          <p:nvPr/>
        </p:nvPicPr>
        <p:blipFill>
          <a:blip r:embed="rId2"/>
          <a:stretch>
            <a:fillRect/>
          </a:stretch>
        </p:blipFill>
        <p:spPr>
          <a:xfrm>
            <a:off x="8013549" y="1898571"/>
            <a:ext cx="1869921" cy="3755425"/>
          </a:xfrm>
          <a:prstGeom prst="rect">
            <a:avLst/>
          </a:prstGeom>
        </p:spPr>
      </p:pic>
    </p:spTree>
    <p:extLst>
      <p:ext uri="{BB962C8B-B14F-4D97-AF65-F5344CB8AC3E}">
        <p14:creationId xmlns:p14="http://schemas.microsoft.com/office/powerpoint/2010/main" val="234161556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left)">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ipe(left)">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left)">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wipe(left)">
                                      <p:cBhvr>
                                        <p:cTn id="27" dur="500"/>
                                        <p:tgtEl>
                                          <p:spTgt spid="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animEffect transition="in" filter="wipe(left)">
                                      <p:cBhvr>
                                        <p:cTn id="32" dur="500"/>
                                        <p:tgtEl>
                                          <p:spTgt spid="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Effect transition="in" filter="wipe(left)">
                                      <p:cBhvr>
                                        <p:cTn id="37" dur="500"/>
                                        <p:tgtEl>
                                          <p:spTgt spid="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
                                            <p:txEl>
                                              <p:pRg st="6" end="6"/>
                                            </p:txEl>
                                          </p:spTgt>
                                        </p:tgtEl>
                                        <p:attrNameLst>
                                          <p:attrName>style.visibility</p:attrName>
                                        </p:attrNameLst>
                                      </p:cBhvr>
                                      <p:to>
                                        <p:strVal val="visible"/>
                                      </p:to>
                                    </p:set>
                                    <p:animEffect transition="in" filter="wipe(left)">
                                      <p:cBhvr>
                                        <p:cTn id="4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软件开发整体介绍</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01</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软件开发流程</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角色分工</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软件环境</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427031614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2" end="2"/>
                                            </p:txEl>
                                          </p:spTgt>
                                        </p:tgtEl>
                                        <p:attrNameLst>
                                          <p:attrName>style.color</p:attrName>
                                        </p:attrNameLst>
                                      </p:cBhvr>
                                      <p:to>
                                        <a:srgbClr val="BB2305"/>
                                      </p:to>
                                    </p:animClr>
                                    <p:animClr clrSpc="rgb" dir="cw">
                                      <p:cBhvr>
                                        <p:cTn id="7" dur="500" fill="hold"/>
                                        <p:tgtEl>
                                          <p:spTgt spid="2">
                                            <p:txEl>
                                              <p:pRg st="2" end="2"/>
                                            </p:txEl>
                                          </p:spTgt>
                                        </p:tgtEl>
                                        <p:attrNameLst>
                                          <p:attrName>fillcolor</p:attrName>
                                        </p:attrNameLst>
                                      </p:cBhvr>
                                      <p:to>
                                        <a:srgbClr val="BB2305"/>
                                      </p:to>
                                    </p:animClr>
                                    <p:set>
                                      <p:cBhvr>
                                        <p:cTn id="8" dur="500" fill="hold"/>
                                        <p:tgtEl>
                                          <p:spTgt spid="2">
                                            <p:txEl>
                                              <p:pRg st="2" end="2"/>
                                            </p:txEl>
                                          </p:spTgt>
                                        </p:tgtEl>
                                        <p:attrNameLst>
                                          <p:attrName>fill.type</p:attrName>
                                        </p:attrNameLst>
                                      </p:cBhvr>
                                      <p:to>
                                        <p:strVal val="solid"/>
                                      </p:to>
                                    </p:set>
                                    <p:anim to="1.5" calcmode="lin" valueType="num">
                                      <p:cBhvr override="childStyle">
                                        <p:cTn id="9" dur="500" fill="hold"/>
                                        <p:tgtEl>
                                          <p:spTgt spid="2">
                                            <p:txEl>
                                              <p:pRg st="2" end="2"/>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软件环境</a:t>
            </a:r>
          </a:p>
        </p:txBody>
      </p:sp>
      <p:sp>
        <p:nvSpPr>
          <p:cNvPr id="2" name="文本框 1">
            <a:extLst>
              <a:ext uri="{FF2B5EF4-FFF2-40B4-BE49-F238E27FC236}">
                <a16:creationId xmlns:a16="http://schemas.microsoft.com/office/drawing/2014/main" id="{63208809-1589-3A3B-7C4B-187C34841466}"/>
              </a:ext>
            </a:extLst>
          </p:cNvPr>
          <p:cNvSpPr txBox="1"/>
          <p:nvPr/>
        </p:nvSpPr>
        <p:spPr>
          <a:xfrm>
            <a:off x="710565" y="1649730"/>
            <a:ext cx="9274810" cy="1815882"/>
          </a:xfrm>
          <a:prstGeom prst="rect">
            <a:avLst/>
          </a:prstGeom>
          <a:noFill/>
        </p:spPr>
        <p:txBody>
          <a:bodyPr>
            <a:spAutoFit/>
          </a:bodyPr>
          <a:lstStyle/>
          <a:p>
            <a:pPr marL="285750" indent="-285750" fontAlgn="auto">
              <a:lnSpc>
                <a:spcPct val="200000"/>
              </a:lnSpc>
              <a:spcBef>
                <a:spcPts val="0"/>
              </a:spcBef>
              <a:spcAft>
                <a:spcPts val="0"/>
              </a:spcAft>
              <a:buFont typeface="Wingdings" panose="05000000000000000000" charset="0"/>
              <a:buChar char="l"/>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开发环境</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(development)</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：开发人员在开发阶段使用的环境，一般外部用户无法访问</a:t>
            </a:r>
          </a:p>
          <a:p>
            <a:pPr marL="285750" indent="-285750" fontAlgn="auto">
              <a:lnSpc>
                <a:spcPct val="200000"/>
              </a:lnSpc>
              <a:spcBef>
                <a:spcPts val="0"/>
              </a:spcBef>
              <a:spcAft>
                <a:spcPts val="0"/>
              </a:spcAft>
              <a:buFont typeface="Wingdings" panose="05000000000000000000" charset="0"/>
              <a:buChar char="l"/>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测试环境</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(testing)</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：专门给测试人员使用的环境，用于测试项目</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sym typeface="+mn-ea"/>
              </a:rPr>
              <a:t>，一般外部用户无法访问</a:t>
            </a:r>
          </a:p>
          <a:p>
            <a:pPr marL="285750" indent="-285750" fontAlgn="auto">
              <a:lnSpc>
                <a:spcPct val="200000"/>
              </a:lnSpc>
              <a:spcBef>
                <a:spcPts val="0"/>
              </a:spcBef>
              <a:spcAft>
                <a:spcPts val="0"/>
              </a:spcAft>
              <a:buFont typeface="Wingdings" panose="05000000000000000000" charset="0"/>
              <a:buChar char="l"/>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生产环境</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(production)</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：即线上环境，正式提供对外服务的环境</a:t>
            </a:r>
          </a:p>
          <a:p>
            <a:pPr marL="285750" indent="-285750" fontAlgn="auto">
              <a:spcBef>
                <a:spcPts val="0"/>
              </a:spcBef>
              <a:spcAft>
                <a:spcPts val="0"/>
              </a:spcAft>
            </a:pPr>
            <a:endPar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5" name="矩形 4">
            <a:extLst>
              <a:ext uri="{FF2B5EF4-FFF2-40B4-BE49-F238E27FC236}">
                <a16:creationId xmlns:a16="http://schemas.microsoft.com/office/drawing/2014/main" id="{37136CF1-0383-4CBA-872B-450CCEF4B1EC}"/>
              </a:ext>
            </a:extLst>
          </p:cNvPr>
          <p:cNvSpPr/>
          <p:nvPr/>
        </p:nvSpPr>
        <p:spPr>
          <a:xfrm>
            <a:off x="3431706" y="1822574"/>
            <a:ext cx="5290876" cy="336831"/>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C5096B66-9C73-CF6D-6F2D-97B18AC56C94}"/>
              </a:ext>
            </a:extLst>
          </p:cNvPr>
          <p:cNvSpPr/>
          <p:nvPr/>
        </p:nvSpPr>
        <p:spPr>
          <a:xfrm>
            <a:off x="2814760" y="2289713"/>
            <a:ext cx="6249727" cy="336831"/>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23167F81-0278-FEB6-C260-A85DF39F6558}"/>
              </a:ext>
            </a:extLst>
          </p:cNvPr>
          <p:cNvSpPr/>
          <p:nvPr/>
        </p:nvSpPr>
        <p:spPr>
          <a:xfrm>
            <a:off x="3196424" y="2799388"/>
            <a:ext cx="3649650" cy="336831"/>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D60AC108-09CD-8786-B660-81E18806E70C}"/>
              </a:ext>
            </a:extLst>
          </p:cNvPr>
          <p:cNvPicPr>
            <a:picLocks noChangeAspect="1"/>
          </p:cNvPicPr>
          <p:nvPr/>
        </p:nvPicPr>
        <p:blipFill>
          <a:blip r:embed="rId2"/>
          <a:stretch>
            <a:fillRect/>
          </a:stretch>
        </p:blipFill>
        <p:spPr>
          <a:xfrm>
            <a:off x="952009" y="4105594"/>
            <a:ext cx="2798398" cy="1750173"/>
          </a:xfrm>
          <a:prstGeom prst="rect">
            <a:avLst/>
          </a:prstGeom>
          <a:ln w="3175">
            <a:solidFill>
              <a:schemeClr val="tx1"/>
            </a:solidFill>
            <a:prstDash val="solid"/>
          </a:ln>
          <a:effectLst>
            <a:outerShdw blurRad="50800" dist="38100" dir="8100000" algn="tr" rotWithShape="0">
              <a:prstClr val="black">
                <a:alpha val="40000"/>
              </a:prstClr>
            </a:outerShdw>
          </a:effectLst>
        </p:spPr>
      </p:pic>
      <p:pic>
        <p:nvPicPr>
          <p:cNvPr id="10" name="图片 9">
            <a:extLst>
              <a:ext uri="{FF2B5EF4-FFF2-40B4-BE49-F238E27FC236}">
                <a16:creationId xmlns:a16="http://schemas.microsoft.com/office/drawing/2014/main" id="{C1669335-7899-9F3C-2C1F-CC2E74E76DBB}"/>
              </a:ext>
            </a:extLst>
          </p:cNvPr>
          <p:cNvPicPr>
            <a:picLocks noChangeAspect="1"/>
          </p:cNvPicPr>
          <p:nvPr/>
        </p:nvPicPr>
        <p:blipFill>
          <a:blip r:embed="rId3"/>
          <a:stretch>
            <a:fillRect/>
          </a:stretch>
        </p:blipFill>
        <p:spPr>
          <a:xfrm>
            <a:off x="8175674" y="4105595"/>
            <a:ext cx="2504514" cy="1750172"/>
          </a:xfrm>
          <a:prstGeom prst="rect">
            <a:avLst/>
          </a:prstGeom>
          <a:ln w="3175">
            <a:solidFill>
              <a:schemeClr val="tx1"/>
            </a:solidFill>
            <a:prstDash val="solid"/>
          </a:ln>
          <a:effectLst>
            <a:outerShdw blurRad="50800" dist="38100" dir="8100000" algn="tr" rotWithShape="0">
              <a:prstClr val="black">
                <a:alpha val="40000"/>
              </a:prstClr>
            </a:outerShdw>
          </a:effectLst>
        </p:spPr>
      </p:pic>
      <p:pic>
        <p:nvPicPr>
          <p:cNvPr id="12" name="图片 11">
            <a:extLst>
              <a:ext uri="{FF2B5EF4-FFF2-40B4-BE49-F238E27FC236}">
                <a16:creationId xmlns:a16="http://schemas.microsoft.com/office/drawing/2014/main" id="{7DBF8DF2-1BC2-C4ED-AADC-528CAACDC089}"/>
              </a:ext>
            </a:extLst>
          </p:cNvPr>
          <p:cNvPicPr>
            <a:picLocks noChangeAspect="1"/>
          </p:cNvPicPr>
          <p:nvPr/>
        </p:nvPicPr>
        <p:blipFill>
          <a:blip r:embed="rId4"/>
          <a:stretch>
            <a:fillRect/>
          </a:stretch>
        </p:blipFill>
        <p:spPr>
          <a:xfrm>
            <a:off x="4751352" y="4105594"/>
            <a:ext cx="2504514" cy="1750187"/>
          </a:xfrm>
          <a:prstGeom prst="rect">
            <a:avLst/>
          </a:prstGeom>
          <a:ln w="3175">
            <a:solidFill>
              <a:schemeClr val="tx1"/>
            </a:solidFill>
            <a:prstDash val="solid"/>
          </a:ln>
          <a:effectLst>
            <a:outerShdw blurRad="50800" dist="38100" dir="8100000" algn="tr" rotWithShape="0">
              <a:prstClr val="black">
                <a:alpha val="40000"/>
              </a:prstClr>
            </a:outerShdw>
          </a:effectLst>
        </p:spPr>
      </p:pic>
      <p:sp>
        <p:nvSpPr>
          <p:cNvPr id="13" name="箭头: 右 12">
            <a:extLst>
              <a:ext uri="{FF2B5EF4-FFF2-40B4-BE49-F238E27FC236}">
                <a16:creationId xmlns:a16="http://schemas.microsoft.com/office/drawing/2014/main" id="{D0AC00E8-A65D-157E-AFA4-6FBAD6F26177}"/>
              </a:ext>
            </a:extLst>
          </p:cNvPr>
          <p:cNvSpPr/>
          <p:nvPr/>
        </p:nvSpPr>
        <p:spPr>
          <a:xfrm>
            <a:off x="3972361" y="4699222"/>
            <a:ext cx="638175" cy="419654"/>
          </a:xfrm>
          <a:prstGeom prst="rightArrow">
            <a:avLst/>
          </a:prstGeom>
          <a:solidFill>
            <a:schemeClr val="tx1">
              <a:lumMod val="50000"/>
              <a:lumOff val="5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右 13">
            <a:extLst>
              <a:ext uri="{FF2B5EF4-FFF2-40B4-BE49-F238E27FC236}">
                <a16:creationId xmlns:a16="http://schemas.microsoft.com/office/drawing/2014/main" id="{AD966A17-C71C-3A43-B76F-283E06FD3E73}"/>
              </a:ext>
            </a:extLst>
          </p:cNvPr>
          <p:cNvSpPr/>
          <p:nvPr/>
        </p:nvSpPr>
        <p:spPr>
          <a:xfrm>
            <a:off x="7396682" y="4699222"/>
            <a:ext cx="638175" cy="419654"/>
          </a:xfrm>
          <a:prstGeom prst="rightArrow">
            <a:avLst/>
          </a:prstGeom>
          <a:solidFill>
            <a:schemeClr val="tx1">
              <a:lumMod val="50000"/>
              <a:lumOff val="50000"/>
            </a:schemeClr>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0784252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left)">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left)">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6"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arn(in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6"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arn(inHorizontal)">
                                      <p:cBhvr>
                                        <p:cTn id="5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D4D2954-D48C-E398-816E-76C84B0C877D}"/>
              </a:ext>
            </a:extLst>
          </p:cNvPr>
          <p:cNvSpPr>
            <a:spLocks noGrp="1"/>
          </p:cNvSpPr>
          <p:nvPr>
            <p:ph type="body" sz="quarter" idx="10"/>
          </p:nvPr>
        </p:nvSpPr>
        <p:spPr>
          <a:xfrm>
            <a:off x="5019358" y="2027584"/>
            <a:ext cx="5973761" cy="3045348"/>
          </a:xfrm>
        </p:spPr>
        <p:txBody>
          <a:bodyPr/>
          <a:lstStyle/>
          <a:p>
            <a:r>
              <a:rPr lang="zh-CN" altLang="en-US"/>
              <a:t>软件开发整体介绍</a:t>
            </a:r>
            <a:endParaRPr lang="en-US" altLang="zh-CN"/>
          </a:p>
          <a:p>
            <a:r>
              <a:rPr lang="zh-CN" altLang="en-US"/>
              <a:t>苍穹外卖项目介绍</a:t>
            </a:r>
            <a:endParaRPr lang="en-US" altLang="zh-CN"/>
          </a:p>
          <a:p>
            <a:r>
              <a:rPr lang="zh-CN" altLang="en-US"/>
              <a:t>开发环境搭建</a:t>
            </a:r>
            <a:endParaRPr lang="en-US" altLang="zh-CN"/>
          </a:p>
          <a:p>
            <a:r>
              <a:rPr lang="zh-CN" altLang="en-US"/>
              <a:t>导入接口文档</a:t>
            </a:r>
            <a:endParaRPr lang="en-US" altLang="zh-CN"/>
          </a:p>
          <a:p>
            <a:r>
              <a:rPr lang="en-US" altLang="zh-CN"/>
              <a:t>Swagger</a:t>
            </a:r>
          </a:p>
        </p:txBody>
      </p:sp>
    </p:spTree>
    <p:extLst>
      <p:ext uri="{BB962C8B-B14F-4D97-AF65-F5344CB8AC3E}">
        <p14:creationId xmlns:p14="http://schemas.microsoft.com/office/powerpoint/2010/main" val="256794501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4">
                                            <p:txEl>
                                              <p:pRg st="1" end="1"/>
                                            </p:txEl>
                                          </p:spTgt>
                                        </p:tgtEl>
                                        <p:attrNameLst>
                                          <p:attrName>style.color</p:attrName>
                                        </p:attrNameLst>
                                      </p:cBhvr>
                                      <p:to>
                                        <a:schemeClr val="accent2"/>
                                      </p:to>
                                    </p:animClr>
                                    <p:animClr clrSpc="rgb" dir="cw">
                                      <p:cBhvr>
                                        <p:cTn id="7" dur="500" fill="hold"/>
                                        <p:tgtEl>
                                          <p:spTgt spid="4">
                                            <p:txEl>
                                              <p:pRg st="1" end="1"/>
                                            </p:txEl>
                                          </p:spTgt>
                                        </p:tgtEl>
                                        <p:attrNameLst>
                                          <p:attrName>fillcolor</p:attrName>
                                        </p:attrNameLst>
                                      </p:cBhvr>
                                      <p:to>
                                        <a:schemeClr val="accent2"/>
                                      </p:to>
                                    </p:animClr>
                                    <p:set>
                                      <p:cBhvr>
                                        <p:cTn id="8" dur="500" fill="hold"/>
                                        <p:tgtEl>
                                          <p:spTgt spid="4">
                                            <p:txEl>
                                              <p:pRg st="1" end="1"/>
                                            </p:txEl>
                                          </p:spTgt>
                                        </p:tgtEl>
                                        <p:attrNameLst>
                                          <p:attrName>fill.type</p:attrName>
                                        </p:attrNameLst>
                                      </p:cBhvr>
                                      <p:to>
                                        <p:strVal val="solid"/>
                                      </p:to>
                                    </p:set>
                                    <p:anim to="1.5" calcmode="lin" valueType="num">
                                      <p:cBhvr override="childStyle">
                                        <p:cTn id="9" dur="500" fill="hold"/>
                                        <p:tgtEl>
                                          <p:spTgt spid="4">
                                            <p:txEl>
                                              <p:pRg st="1" end="1"/>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苍穹外卖项目介绍</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02</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项目介绍</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产品原型</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技术选型</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77084315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0" end="0"/>
                                            </p:txEl>
                                          </p:spTgt>
                                        </p:tgtEl>
                                        <p:attrNameLst>
                                          <p:attrName>style.color</p:attrName>
                                        </p:attrNameLst>
                                      </p:cBhvr>
                                      <p:to>
                                        <a:srgbClr val="A74C3D"/>
                                      </p:to>
                                    </p:animClr>
                                    <p:animClr clrSpc="rgb" dir="cw">
                                      <p:cBhvr>
                                        <p:cTn id="7" dur="500" fill="hold"/>
                                        <p:tgtEl>
                                          <p:spTgt spid="2">
                                            <p:txEl>
                                              <p:pRg st="0" end="0"/>
                                            </p:txEl>
                                          </p:spTgt>
                                        </p:tgtEl>
                                        <p:attrNameLst>
                                          <p:attrName>fillcolor</p:attrName>
                                        </p:attrNameLst>
                                      </p:cBhvr>
                                      <p:to>
                                        <a:srgbClr val="A74C3D"/>
                                      </p:to>
                                    </p:animClr>
                                    <p:set>
                                      <p:cBhvr>
                                        <p:cTn id="8" dur="500" fill="hold"/>
                                        <p:tgtEl>
                                          <p:spTgt spid="2">
                                            <p:txEl>
                                              <p:pRg st="0" end="0"/>
                                            </p:txEl>
                                          </p:spTgt>
                                        </p:tgtEl>
                                        <p:attrNameLst>
                                          <p:attrName>fill.type</p:attrName>
                                        </p:attrNameLst>
                                      </p:cBhvr>
                                      <p:to>
                                        <p:strVal val="solid"/>
                                      </p:to>
                                    </p:set>
                                    <p:anim to="1.5" calcmode="lin" valueType="num">
                                      <p:cBhvr override="childStyle">
                                        <p:cTn id="9" dur="500" fill="hold"/>
                                        <p:tgtEl>
                                          <p:spTgt spid="2">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项目介绍</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定位：专门为餐饮企业（餐厅、饭店）定制的一款软件产品</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pic>
        <p:nvPicPr>
          <p:cNvPr id="11" name="图片 10">
            <a:extLst>
              <a:ext uri="{FF2B5EF4-FFF2-40B4-BE49-F238E27FC236}">
                <a16:creationId xmlns:a16="http://schemas.microsoft.com/office/drawing/2014/main" id="{EE33BB58-FB8B-845A-BF6E-4313E6BB3B14}"/>
              </a:ext>
            </a:extLst>
          </p:cNvPr>
          <p:cNvPicPr>
            <a:picLocks noChangeAspect="1"/>
          </p:cNvPicPr>
          <p:nvPr/>
        </p:nvPicPr>
        <p:blipFill>
          <a:blip r:embed="rId2"/>
          <a:stretch>
            <a:fillRect/>
          </a:stretch>
        </p:blipFill>
        <p:spPr>
          <a:xfrm>
            <a:off x="821883" y="2321861"/>
            <a:ext cx="7688912" cy="3660242"/>
          </a:xfrm>
          <a:prstGeom prst="roundRect">
            <a:avLst>
              <a:gd name="adj" fmla="val 2330"/>
            </a:avLst>
          </a:prstGeom>
          <a:ln w="6350">
            <a:solidFill>
              <a:schemeClr val="tx1"/>
            </a:solidFill>
            <a:prstDash val="lgDash"/>
          </a:ln>
        </p:spPr>
      </p:pic>
      <p:pic>
        <p:nvPicPr>
          <p:cNvPr id="12" name="图片 11">
            <a:extLst>
              <a:ext uri="{FF2B5EF4-FFF2-40B4-BE49-F238E27FC236}">
                <a16:creationId xmlns:a16="http://schemas.microsoft.com/office/drawing/2014/main" id="{5BA779A7-8ADE-54D8-89CF-DCE588CD597C}"/>
              </a:ext>
            </a:extLst>
          </p:cNvPr>
          <p:cNvPicPr>
            <a:picLocks noChangeAspect="1"/>
          </p:cNvPicPr>
          <p:nvPr/>
        </p:nvPicPr>
        <p:blipFill>
          <a:blip r:embed="rId3"/>
          <a:stretch>
            <a:fillRect/>
          </a:stretch>
        </p:blipFill>
        <p:spPr>
          <a:xfrm>
            <a:off x="8979921" y="2321861"/>
            <a:ext cx="2048719" cy="3660242"/>
          </a:xfrm>
          <a:prstGeom prst="roundRect">
            <a:avLst>
              <a:gd name="adj" fmla="val 4247"/>
            </a:avLst>
          </a:prstGeom>
          <a:ln w="6350">
            <a:solidFill>
              <a:schemeClr val="tx1"/>
            </a:solidFill>
            <a:prstDash val="lgDash"/>
          </a:ln>
        </p:spPr>
      </p:pic>
      <p:sp>
        <p:nvSpPr>
          <p:cNvPr id="13" name="文本框 12">
            <a:extLst>
              <a:ext uri="{FF2B5EF4-FFF2-40B4-BE49-F238E27FC236}">
                <a16:creationId xmlns:a16="http://schemas.microsoft.com/office/drawing/2014/main" id="{E7BB8E7B-554B-8838-36BA-02FCD414CE48}"/>
              </a:ext>
            </a:extLst>
          </p:cNvPr>
          <p:cNvSpPr txBox="1"/>
          <p:nvPr/>
        </p:nvSpPr>
        <p:spPr>
          <a:xfrm>
            <a:off x="3765946" y="6090113"/>
            <a:ext cx="2186817" cy="338554"/>
          </a:xfrm>
          <a:prstGeom prst="rect">
            <a:avLst/>
          </a:prstGeom>
          <a:noFill/>
        </p:spPr>
        <p:txBody>
          <a:bodyPr wrap="none" rtlCol="0">
            <a:spAutoFit/>
          </a:bodyPr>
          <a:lstStyle/>
          <a:p>
            <a:pPr fontAlgn="auto">
              <a:spcBef>
                <a:spcPts val="0"/>
              </a:spcBef>
              <a:spcAft>
                <a:spcPts val="0"/>
              </a:spcAft>
            </a:pPr>
            <a:r>
              <a:rPr lang="zh-CN" altLang="en-US" sz="1600">
                <a:solidFill>
                  <a:srgbClr val="FF0000"/>
                </a:solidFill>
                <a:latin typeface="阿里巴巴普惠体"/>
              </a:rPr>
              <a:t>管理端 </a:t>
            </a:r>
            <a:r>
              <a:rPr lang="en-US" altLang="zh-CN" sz="1600">
                <a:solidFill>
                  <a:schemeClr val="tx1">
                    <a:lumMod val="50000"/>
                    <a:lumOff val="50000"/>
                  </a:schemeClr>
                </a:solidFill>
                <a:latin typeface="阿里巴巴普惠体"/>
              </a:rPr>
              <a:t>- </a:t>
            </a:r>
            <a:r>
              <a:rPr lang="zh-CN" altLang="en-US" sz="1600">
                <a:solidFill>
                  <a:schemeClr val="tx1">
                    <a:lumMod val="50000"/>
                    <a:lumOff val="50000"/>
                  </a:schemeClr>
                </a:solidFill>
                <a:latin typeface="阿里巴巴普惠体"/>
              </a:rPr>
              <a:t>外卖商家使用</a:t>
            </a:r>
            <a:endParaRPr lang="zh-CN" altLang="en-US" sz="1600" dirty="0">
              <a:solidFill>
                <a:schemeClr val="tx1">
                  <a:lumMod val="50000"/>
                  <a:lumOff val="50000"/>
                </a:schemeClr>
              </a:solidFill>
              <a:latin typeface="阿里巴巴普惠体"/>
            </a:endParaRPr>
          </a:p>
        </p:txBody>
      </p:sp>
      <p:sp>
        <p:nvSpPr>
          <p:cNvPr id="14" name="文本框 13">
            <a:extLst>
              <a:ext uri="{FF2B5EF4-FFF2-40B4-BE49-F238E27FC236}">
                <a16:creationId xmlns:a16="http://schemas.microsoft.com/office/drawing/2014/main" id="{0E83BBC8-9581-22A3-4ED9-8C6BC6EF2EC6}"/>
              </a:ext>
            </a:extLst>
          </p:cNvPr>
          <p:cNvSpPr txBox="1"/>
          <p:nvPr/>
        </p:nvSpPr>
        <p:spPr>
          <a:xfrm>
            <a:off x="8916053" y="6090113"/>
            <a:ext cx="2186817" cy="338554"/>
          </a:xfrm>
          <a:prstGeom prst="rect">
            <a:avLst/>
          </a:prstGeom>
          <a:noFill/>
        </p:spPr>
        <p:txBody>
          <a:bodyPr wrap="none" rtlCol="0">
            <a:spAutoFit/>
          </a:bodyPr>
          <a:lstStyle/>
          <a:p>
            <a:pPr fontAlgn="auto">
              <a:spcBef>
                <a:spcPts val="0"/>
              </a:spcBef>
              <a:spcAft>
                <a:spcPts val="0"/>
              </a:spcAft>
            </a:pPr>
            <a:r>
              <a:rPr lang="zh-CN" altLang="en-US" sz="1600">
                <a:solidFill>
                  <a:srgbClr val="FF0000"/>
                </a:solidFill>
                <a:latin typeface="阿里巴巴普惠体"/>
              </a:rPr>
              <a:t>用户端 </a:t>
            </a:r>
            <a:r>
              <a:rPr lang="en-US" altLang="zh-CN" sz="1600">
                <a:solidFill>
                  <a:schemeClr val="tx1">
                    <a:lumMod val="50000"/>
                    <a:lumOff val="50000"/>
                  </a:schemeClr>
                </a:solidFill>
                <a:latin typeface="阿里巴巴普惠体"/>
              </a:rPr>
              <a:t>- </a:t>
            </a:r>
            <a:r>
              <a:rPr lang="zh-CN" altLang="en-US" sz="1600">
                <a:solidFill>
                  <a:schemeClr val="tx1">
                    <a:lumMod val="50000"/>
                    <a:lumOff val="50000"/>
                  </a:schemeClr>
                </a:solidFill>
                <a:latin typeface="阿里巴巴普惠体"/>
              </a:rPr>
              <a:t>点餐用户使用</a:t>
            </a:r>
            <a:endParaRPr lang="zh-CN" altLang="en-US" sz="1600" dirty="0">
              <a:solidFill>
                <a:schemeClr val="tx1">
                  <a:lumMod val="50000"/>
                  <a:lumOff val="50000"/>
                </a:schemeClr>
              </a:solidFill>
              <a:latin typeface="阿里巴巴普惠体"/>
            </a:endParaRPr>
          </a:p>
        </p:txBody>
      </p:sp>
      <p:sp>
        <p:nvSpPr>
          <p:cNvPr id="15" name="矩形 14">
            <a:extLst>
              <a:ext uri="{FF2B5EF4-FFF2-40B4-BE49-F238E27FC236}">
                <a16:creationId xmlns:a16="http://schemas.microsoft.com/office/drawing/2014/main" id="{F7C726C2-D327-5728-4FDE-B47D17AD9B18}"/>
              </a:ext>
            </a:extLst>
          </p:cNvPr>
          <p:cNvSpPr/>
          <p:nvPr/>
        </p:nvSpPr>
        <p:spPr>
          <a:xfrm>
            <a:off x="1343770" y="1747327"/>
            <a:ext cx="4882101" cy="336831"/>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090362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项目介绍</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功能架构：体现项目中的业务功能模块</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2" name="矩形: 圆角 1">
            <a:extLst>
              <a:ext uri="{FF2B5EF4-FFF2-40B4-BE49-F238E27FC236}">
                <a16:creationId xmlns:a16="http://schemas.microsoft.com/office/drawing/2014/main" id="{CBAABD42-38E9-3571-1692-49698CA670B4}"/>
              </a:ext>
            </a:extLst>
          </p:cNvPr>
          <p:cNvSpPr/>
          <p:nvPr/>
        </p:nvSpPr>
        <p:spPr>
          <a:xfrm>
            <a:off x="1814386" y="2494226"/>
            <a:ext cx="6392851" cy="1700844"/>
          </a:xfrm>
          <a:prstGeom prst="roundRect">
            <a:avLst/>
          </a:prstGeom>
          <a:solidFill>
            <a:schemeClr val="accent6">
              <a:lumMod val="20000"/>
              <a:lumOff val="80000"/>
            </a:schemeClr>
          </a:solidFill>
          <a:ln w="317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2D9B83A5-A95E-FF26-F1AB-F235AF6CC189}"/>
              </a:ext>
            </a:extLst>
          </p:cNvPr>
          <p:cNvSpPr/>
          <p:nvPr/>
        </p:nvSpPr>
        <p:spPr>
          <a:xfrm>
            <a:off x="1814385" y="4495939"/>
            <a:ext cx="6392851" cy="1700844"/>
          </a:xfrm>
          <a:prstGeom prst="roundRect">
            <a:avLst/>
          </a:prstGeom>
          <a:solidFill>
            <a:schemeClr val="accent5">
              <a:lumMod val="20000"/>
              <a:lumOff val="80000"/>
            </a:schemeClr>
          </a:solidFill>
          <a:ln w="317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6EAF7E7F-A0A2-9F87-BC27-067246F8BE68}"/>
              </a:ext>
            </a:extLst>
          </p:cNvPr>
          <p:cNvSpPr txBox="1"/>
          <p:nvPr/>
        </p:nvSpPr>
        <p:spPr>
          <a:xfrm>
            <a:off x="4605297" y="2513175"/>
            <a:ext cx="1319916" cy="338554"/>
          </a:xfrm>
          <a:prstGeom prst="rect">
            <a:avLst/>
          </a:prstGeom>
          <a:noFill/>
        </p:spPr>
        <p:txBody>
          <a:bodyPr wrap="square" rtlCol="0">
            <a:spAutoFit/>
          </a:bodyPr>
          <a:lstStyle/>
          <a:p>
            <a:pPr fontAlgn="auto">
              <a:spcBef>
                <a:spcPts val="0"/>
              </a:spcBef>
              <a:spcAft>
                <a:spcPts val="0"/>
              </a:spcAft>
            </a:pPr>
            <a:r>
              <a:rPr lang="zh-CN" altLang="en-US" sz="1600" b="1">
                <a:solidFill>
                  <a:schemeClr val="tx1">
                    <a:lumMod val="65000"/>
                    <a:lumOff val="35000"/>
                  </a:schemeClr>
                </a:solidFill>
                <a:ea typeface="阿里巴巴普惠体" panose="00020600040101010101"/>
              </a:rPr>
              <a:t>管理端</a:t>
            </a:r>
            <a:endParaRPr lang="zh-CN" altLang="en-US" sz="1600" b="1" dirty="0">
              <a:solidFill>
                <a:schemeClr val="tx1">
                  <a:lumMod val="65000"/>
                  <a:lumOff val="35000"/>
                </a:schemeClr>
              </a:solidFill>
              <a:ea typeface="阿里巴巴普惠体" panose="00020600040101010101"/>
            </a:endParaRPr>
          </a:p>
        </p:txBody>
      </p:sp>
      <p:sp>
        <p:nvSpPr>
          <p:cNvPr id="12" name="文本框 11">
            <a:extLst>
              <a:ext uri="{FF2B5EF4-FFF2-40B4-BE49-F238E27FC236}">
                <a16:creationId xmlns:a16="http://schemas.microsoft.com/office/drawing/2014/main" id="{16D72C02-C8A8-FF25-659A-8F5D47F53443}"/>
              </a:ext>
            </a:extLst>
          </p:cNvPr>
          <p:cNvSpPr txBox="1"/>
          <p:nvPr/>
        </p:nvSpPr>
        <p:spPr>
          <a:xfrm>
            <a:off x="4605297" y="4507344"/>
            <a:ext cx="1319916" cy="338554"/>
          </a:xfrm>
          <a:prstGeom prst="rect">
            <a:avLst/>
          </a:prstGeom>
          <a:noFill/>
        </p:spPr>
        <p:txBody>
          <a:bodyPr wrap="square" rtlCol="0">
            <a:spAutoFit/>
          </a:bodyPr>
          <a:lstStyle/>
          <a:p>
            <a:pPr fontAlgn="auto">
              <a:spcBef>
                <a:spcPts val="0"/>
              </a:spcBef>
              <a:spcAft>
                <a:spcPts val="0"/>
              </a:spcAft>
            </a:pPr>
            <a:r>
              <a:rPr lang="zh-CN" altLang="en-US" sz="1600" b="1">
                <a:solidFill>
                  <a:schemeClr val="tx1">
                    <a:lumMod val="65000"/>
                    <a:lumOff val="35000"/>
                  </a:schemeClr>
                </a:solidFill>
                <a:ea typeface="阿里巴巴普惠体" panose="00020600040101010101"/>
              </a:rPr>
              <a:t>用户端</a:t>
            </a:r>
            <a:endParaRPr lang="zh-CN" altLang="en-US" sz="1600" b="1" dirty="0">
              <a:solidFill>
                <a:schemeClr val="tx1">
                  <a:lumMod val="65000"/>
                  <a:lumOff val="35000"/>
                </a:schemeClr>
              </a:solidFill>
              <a:ea typeface="阿里巴巴普惠体" panose="00020600040101010101"/>
            </a:endParaRPr>
          </a:p>
        </p:txBody>
      </p:sp>
      <p:sp>
        <p:nvSpPr>
          <p:cNvPr id="13" name="矩形 12">
            <a:extLst>
              <a:ext uri="{FF2B5EF4-FFF2-40B4-BE49-F238E27FC236}">
                <a16:creationId xmlns:a16="http://schemas.microsoft.com/office/drawing/2014/main" id="{261C7D0B-DA6F-16D0-F4B8-F134A5B850C1}"/>
              </a:ext>
            </a:extLst>
          </p:cNvPr>
          <p:cNvSpPr/>
          <p:nvPr/>
        </p:nvSpPr>
        <p:spPr>
          <a:xfrm>
            <a:off x="2219906" y="2962129"/>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员工管理</a:t>
            </a:r>
          </a:p>
        </p:txBody>
      </p:sp>
      <p:sp>
        <p:nvSpPr>
          <p:cNvPr id="14" name="矩形 13">
            <a:extLst>
              <a:ext uri="{FF2B5EF4-FFF2-40B4-BE49-F238E27FC236}">
                <a16:creationId xmlns:a16="http://schemas.microsoft.com/office/drawing/2014/main" id="{7CE278B4-B6EF-0617-F782-3FD44166B54A}"/>
              </a:ext>
            </a:extLst>
          </p:cNvPr>
          <p:cNvSpPr/>
          <p:nvPr/>
        </p:nvSpPr>
        <p:spPr>
          <a:xfrm>
            <a:off x="2219906" y="3565341"/>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订单管理</a:t>
            </a:r>
          </a:p>
        </p:txBody>
      </p:sp>
      <p:sp>
        <p:nvSpPr>
          <p:cNvPr id="15" name="矩形 14">
            <a:extLst>
              <a:ext uri="{FF2B5EF4-FFF2-40B4-BE49-F238E27FC236}">
                <a16:creationId xmlns:a16="http://schemas.microsoft.com/office/drawing/2014/main" id="{3B017432-2A60-E224-197C-FA8388532CD1}"/>
              </a:ext>
            </a:extLst>
          </p:cNvPr>
          <p:cNvSpPr/>
          <p:nvPr/>
        </p:nvSpPr>
        <p:spPr>
          <a:xfrm>
            <a:off x="3722706" y="2962129"/>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分类管理</a:t>
            </a:r>
          </a:p>
        </p:txBody>
      </p:sp>
      <p:sp>
        <p:nvSpPr>
          <p:cNvPr id="16" name="矩形 15">
            <a:extLst>
              <a:ext uri="{FF2B5EF4-FFF2-40B4-BE49-F238E27FC236}">
                <a16:creationId xmlns:a16="http://schemas.microsoft.com/office/drawing/2014/main" id="{074FD5D6-ECBB-DE9B-E796-FA59C26D5212}"/>
              </a:ext>
            </a:extLst>
          </p:cNvPr>
          <p:cNvSpPr/>
          <p:nvPr/>
        </p:nvSpPr>
        <p:spPr>
          <a:xfrm>
            <a:off x="3722706" y="3565341"/>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工作台</a:t>
            </a:r>
          </a:p>
        </p:txBody>
      </p:sp>
      <p:sp>
        <p:nvSpPr>
          <p:cNvPr id="17" name="矩形 16">
            <a:extLst>
              <a:ext uri="{FF2B5EF4-FFF2-40B4-BE49-F238E27FC236}">
                <a16:creationId xmlns:a16="http://schemas.microsoft.com/office/drawing/2014/main" id="{77BF1B2D-18B1-B426-8A01-394E291E16A2}"/>
              </a:ext>
            </a:extLst>
          </p:cNvPr>
          <p:cNvSpPr/>
          <p:nvPr/>
        </p:nvSpPr>
        <p:spPr>
          <a:xfrm>
            <a:off x="5209604" y="2962129"/>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菜品管理</a:t>
            </a:r>
          </a:p>
        </p:txBody>
      </p:sp>
      <p:sp>
        <p:nvSpPr>
          <p:cNvPr id="18" name="矩形 17">
            <a:extLst>
              <a:ext uri="{FF2B5EF4-FFF2-40B4-BE49-F238E27FC236}">
                <a16:creationId xmlns:a16="http://schemas.microsoft.com/office/drawing/2014/main" id="{6FBCDC92-5314-59F4-C1DB-674E577465DE}"/>
              </a:ext>
            </a:extLst>
          </p:cNvPr>
          <p:cNvSpPr/>
          <p:nvPr/>
        </p:nvSpPr>
        <p:spPr>
          <a:xfrm>
            <a:off x="5209604" y="3565341"/>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数据统计</a:t>
            </a:r>
          </a:p>
        </p:txBody>
      </p:sp>
      <p:sp>
        <p:nvSpPr>
          <p:cNvPr id="19" name="矩形 18">
            <a:extLst>
              <a:ext uri="{FF2B5EF4-FFF2-40B4-BE49-F238E27FC236}">
                <a16:creationId xmlns:a16="http://schemas.microsoft.com/office/drawing/2014/main" id="{7ED579AC-0ECA-F39A-E8AB-F1429797FA85}"/>
              </a:ext>
            </a:extLst>
          </p:cNvPr>
          <p:cNvSpPr/>
          <p:nvPr/>
        </p:nvSpPr>
        <p:spPr>
          <a:xfrm>
            <a:off x="6696502" y="2962129"/>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套餐管理</a:t>
            </a:r>
          </a:p>
        </p:txBody>
      </p:sp>
      <p:sp>
        <p:nvSpPr>
          <p:cNvPr id="20" name="矩形 19">
            <a:extLst>
              <a:ext uri="{FF2B5EF4-FFF2-40B4-BE49-F238E27FC236}">
                <a16:creationId xmlns:a16="http://schemas.microsoft.com/office/drawing/2014/main" id="{B082AE28-16B6-4116-B11A-92F892E9FD3B}"/>
              </a:ext>
            </a:extLst>
          </p:cNvPr>
          <p:cNvSpPr/>
          <p:nvPr/>
        </p:nvSpPr>
        <p:spPr>
          <a:xfrm>
            <a:off x="6696502" y="3565341"/>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来单提醒</a:t>
            </a:r>
          </a:p>
        </p:txBody>
      </p:sp>
      <p:sp>
        <p:nvSpPr>
          <p:cNvPr id="21" name="矩形 20">
            <a:extLst>
              <a:ext uri="{FF2B5EF4-FFF2-40B4-BE49-F238E27FC236}">
                <a16:creationId xmlns:a16="http://schemas.microsoft.com/office/drawing/2014/main" id="{1F351C69-C882-EFEA-4DF5-D37C80AFE5DB}"/>
              </a:ext>
            </a:extLst>
          </p:cNvPr>
          <p:cNvSpPr/>
          <p:nvPr/>
        </p:nvSpPr>
        <p:spPr>
          <a:xfrm>
            <a:off x="2219906" y="4979293"/>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微信登录</a:t>
            </a:r>
          </a:p>
        </p:txBody>
      </p:sp>
      <p:sp>
        <p:nvSpPr>
          <p:cNvPr id="22" name="矩形 21">
            <a:extLst>
              <a:ext uri="{FF2B5EF4-FFF2-40B4-BE49-F238E27FC236}">
                <a16:creationId xmlns:a16="http://schemas.microsoft.com/office/drawing/2014/main" id="{15E5C1CE-ED22-4EA8-513B-6912D880988F}"/>
              </a:ext>
            </a:extLst>
          </p:cNvPr>
          <p:cNvSpPr/>
          <p:nvPr/>
        </p:nvSpPr>
        <p:spPr>
          <a:xfrm>
            <a:off x="2219906" y="5582505"/>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微信支付</a:t>
            </a:r>
          </a:p>
        </p:txBody>
      </p:sp>
      <p:sp>
        <p:nvSpPr>
          <p:cNvPr id="23" name="矩形 22">
            <a:extLst>
              <a:ext uri="{FF2B5EF4-FFF2-40B4-BE49-F238E27FC236}">
                <a16:creationId xmlns:a16="http://schemas.microsoft.com/office/drawing/2014/main" id="{D209AD41-DC8E-4F57-5D5D-C2FB79704026}"/>
              </a:ext>
            </a:extLst>
          </p:cNvPr>
          <p:cNvSpPr/>
          <p:nvPr/>
        </p:nvSpPr>
        <p:spPr>
          <a:xfrm>
            <a:off x="3722706" y="4979293"/>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商品浏览</a:t>
            </a:r>
          </a:p>
        </p:txBody>
      </p:sp>
      <p:sp>
        <p:nvSpPr>
          <p:cNvPr id="24" name="矩形 23">
            <a:extLst>
              <a:ext uri="{FF2B5EF4-FFF2-40B4-BE49-F238E27FC236}">
                <a16:creationId xmlns:a16="http://schemas.microsoft.com/office/drawing/2014/main" id="{9C295DE9-6275-6354-8A60-7F59470F6A31}"/>
              </a:ext>
            </a:extLst>
          </p:cNvPr>
          <p:cNvSpPr/>
          <p:nvPr/>
        </p:nvSpPr>
        <p:spPr>
          <a:xfrm>
            <a:off x="3722706" y="5582505"/>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历史订单</a:t>
            </a:r>
          </a:p>
        </p:txBody>
      </p:sp>
      <p:sp>
        <p:nvSpPr>
          <p:cNvPr id="25" name="矩形 24">
            <a:extLst>
              <a:ext uri="{FF2B5EF4-FFF2-40B4-BE49-F238E27FC236}">
                <a16:creationId xmlns:a16="http://schemas.microsoft.com/office/drawing/2014/main" id="{6E54E03A-25D5-5918-CDDF-096E93E8F6C2}"/>
              </a:ext>
            </a:extLst>
          </p:cNvPr>
          <p:cNvSpPr/>
          <p:nvPr/>
        </p:nvSpPr>
        <p:spPr>
          <a:xfrm>
            <a:off x="5209604" y="4979293"/>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购物车</a:t>
            </a:r>
          </a:p>
        </p:txBody>
      </p:sp>
      <p:sp>
        <p:nvSpPr>
          <p:cNvPr id="26" name="矩形 25">
            <a:extLst>
              <a:ext uri="{FF2B5EF4-FFF2-40B4-BE49-F238E27FC236}">
                <a16:creationId xmlns:a16="http://schemas.microsoft.com/office/drawing/2014/main" id="{F1BCFE1C-A971-C557-F8E8-6D007141290C}"/>
              </a:ext>
            </a:extLst>
          </p:cNvPr>
          <p:cNvSpPr/>
          <p:nvPr/>
        </p:nvSpPr>
        <p:spPr>
          <a:xfrm>
            <a:off x="5209604" y="5582505"/>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地址管理</a:t>
            </a:r>
          </a:p>
        </p:txBody>
      </p:sp>
      <p:sp>
        <p:nvSpPr>
          <p:cNvPr id="27" name="矩形 26">
            <a:extLst>
              <a:ext uri="{FF2B5EF4-FFF2-40B4-BE49-F238E27FC236}">
                <a16:creationId xmlns:a16="http://schemas.microsoft.com/office/drawing/2014/main" id="{B8FE2568-9CA0-6111-4CE8-FC10E6F1A993}"/>
              </a:ext>
            </a:extLst>
          </p:cNvPr>
          <p:cNvSpPr/>
          <p:nvPr/>
        </p:nvSpPr>
        <p:spPr>
          <a:xfrm>
            <a:off x="6696502" y="4979293"/>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用户下单</a:t>
            </a:r>
          </a:p>
        </p:txBody>
      </p:sp>
      <p:sp>
        <p:nvSpPr>
          <p:cNvPr id="28" name="矩形 27">
            <a:extLst>
              <a:ext uri="{FF2B5EF4-FFF2-40B4-BE49-F238E27FC236}">
                <a16:creationId xmlns:a16="http://schemas.microsoft.com/office/drawing/2014/main" id="{7E714923-B062-84D0-5EB2-89E196214B03}"/>
              </a:ext>
            </a:extLst>
          </p:cNvPr>
          <p:cNvSpPr/>
          <p:nvPr/>
        </p:nvSpPr>
        <p:spPr>
          <a:xfrm>
            <a:off x="6696502" y="5582505"/>
            <a:ext cx="1081378" cy="463034"/>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ea typeface="阿里巴巴普惠体" panose="00020600040101010101"/>
              </a:rPr>
              <a:t>用户催单</a:t>
            </a:r>
          </a:p>
        </p:txBody>
      </p:sp>
      <p:sp>
        <p:nvSpPr>
          <p:cNvPr id="29" name="矩形 28">
            <a:extLst>
              <a:ext uri="{FF2B5EF4-FFF2-40B4-BE49-F238E27FC236}">
                <a16:creationId xmlns:a16="http://schemas.microsoft.com/office/drawing/2014/main" id="{DCFE5028-4EEE-A845-1244-E4D120EE3324}"/>
              </a:ext>
            </a:extLst>
          </p:cNvPr>
          <p:cNvSpPr/>
          <p:nvPr/>
        </p:nvSpPr>
        <p:spPr>
          <a:xfrm>
            <a:off x="1789046" y="1777243"/>
            <a:ext cx="2544416" cy="311810"/>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89028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1" nodeType="clickEffect">
                                  <p:stCondLst>
                                    <p:cond delay="0"/>
                                  </p:stCondLst>
                                  <p:iterate type="lt">
                                    <p:tmPct val="0"/>
                                  </p:iterate>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0-#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0-#ppt_w/2"/>
                                          </p:val>
                                        </p:tav>
                                        <p:tav tm="100000">
                                          <p:val>
                                            <p:strVal val="#ppt_x"/>
                                          </p:val>
                                        </p:tav>
                                      </p:tavLst>
                                    </p:anim>
                                    <p:anim calcmode="lin" valueType="num">
                                      <p:cBhvr additive="base">
                                        <p:cTn id="49"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1" nodeType="clickEffect">
                                  <p:stCondLst>
                                    <p:cond delay="0"/>
                                  </p:stCondLst>
                                  <p:iterate type="lt">
                                    <p:tmPct val="0"/>
                                  </p:iterate>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0-#ppt_w/2"/>
                                          </p:val>
                                        </p:tav>
                                        <p:tav tm="100000">
                                          <p:val>
                                            <p:strVal val="#ppt_x"/>
                                          </p:val>
                                        </p:tav>
                                      </p:tavLst>
                                    </p:anim>
                                    <p:anim calcmode="lin" valueType="num">
                                      <p:cBhvr additive="base">
                                        <p:cTn id="55" dur="500" fill="hold"/>
                                        <p:tgtEl>
                                          <p:spTgt spid="12"/>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additive="base">
                                        <p:cTn id="58" dur="500" fill="hold"/>
                                        <p:tgtEl>
                                          <p:spTgt spid="3"/>
                                        </p:tgtEl>
                                        <p:attrNameLst>
                                          <p:attrName>ppt_x</p:attrName>
                                        </p:attrNameLst>
                                      </p:cBhvr>
                                      <p:tavLst>
                                        <p:tav tm="0">
                                          <p:val>
                                            <p:strVal val="0-#ppt_w/2"/>
                                          </p:val>
                                        </p:tav>
                                        <p:tav tm="100000">
                                          <p:val>
                                            <p:strVal val="#ppt_x"/>
                                          </p:val>
                                        </p:tav>
                                      </p:tavLst>
                                    </p:anim>
                                    <p:anim calcmode="lin" valueType="num">
                                      <p:cBhvr additive="base">
                                        <p:cTn id="59" dur="500" fill="hold"/>
                                        <p:tgtEl>
                                          <p:spTgt spid="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0-#ppt_w/2"/>
                                          </p:val>
                                        </p:tav>
                                        <p:tav tm="100000">
                                          <p:val>
                                            <p:strVal val="#ppt_x"/>
                                          </p:val>
                                        </p:tav>
                                      </p:tavLst>
                                    </p:anim>
                                    <p:anim calcmode="lin" valueType="num">
                                      <p:cBhvr additive="base">
                                        <p:cTn id="63" dur="500" fill="hold"/>
                                        <p:tgtEl>
                                          <p:spTgt spid="21"/>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500" fill="hold"/>
                                        <p:tgtEl>
                                          <p:spTgt spid="22"/>
                                        </p:tgtEl>
                                        <p:attrNameLst>
                                          <p:attrName>ppt_x</p:attrName>
                                        </p:attrNameLst>
                                      </p:cBhvr>
                                      <p:tavLst>
                                        <p:tav tm="0">
                                          <p:val>
                                            <p:strVal val="0-#ppt_w/2"/>
                                          </p:val>
                                        </p:tav>
                                        <p:tav tm="100000">
                                          <p:val>
                                            <p:strVal val="#ppt_x"/>
                                          </p:val>
                                        </p:tav>
                                      </p:tavLst>
                                    </p:anim>
                                    <p:anim calcmode="lin" valueType="num">
                                      <p:cBhvr additive="base">
                                        <p:cTn id="67" dur="500" fill="hold"/>
                                        <p:tgtEl>
                                          <p:spTgt spid="22"/>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0-#ppt_w/2"/>
                                          </p:val>
                                        </p:tav>
                                        <p:tav tm="100000">
                                          <p:val>
                                            <p:strVal val="#ppt_x"/>
                                          </p:val>
                                        </p:tav>
                                      </p:tavLst>
                                    </p:anim>
                                    <p:anim calcmode="lin" valueType="num">
                                      <p:cBhvr additive="base">
                                        <p:cTn id="71" dur="500" fill="hold"/>
                                        <p:tgtEl>
                                          <p:spTgt spid="23"/>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fill="hold"/>
                                        <p:tgtEl>
                                          <p:spTgt spid="24"/>
                                        </p:tgtEl>
                                        <p:attrNameLst>
                                          <p:attrName>ppt_x</p:attrName>
                                        </p:attrNameLst>
                                      </p:cBhvr>
                                      <p:tavLst>
                                        <p:tav tm="0">
                                          <p:val>
                                            <p:strVal val="0-#ppt_w/2"/>
                                          </p:val>
                                        </p:tav>
                                        <p:tav tm="100000">
                                          <p:val>
                                            <p:strVal val="#ppt_x"/>
                                          </p:val>
                                        </p:tav>
                                      </p:tavLst>
                                    </p:anim>
                                    <p:anim calcmode="lin" valueType="num">
                                      <p:cBhvr additive="base">
                                        <p:cTn id="75" dur="500" fill="hold"/>
                                        <p:tgtEl>
                                          <p:spTgt spid="24"/>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fill="hold"/>
                                        <p:tgtEl>
                                          <p:spTgt spid="25"/>
                                        </p:tgtEl>
                                        <p:attrNameLst>
                                          <p:attrName>ppt_x</p:attrName>
                                        </p:attrNameLst>
                                      </p:cBhvr>
                                      <p:tavLst>
                                        <p:tav tm="0">
                                          <p:val>
                                            <p:strVal val="0-#ppt_w/2"/>
                                          </p:val>
                                        </p:tav>
                                        <p:tav tm="100000">
                                          <p:val>
                                            <p:strVal val="#ppt_x"/>
                                          </p:val>
                                        </p:tav>
                                      </p:tavLst>
                                    </p:anim>
                                    <p:anim calcmode="lin" valueType="num">
                                      <p:cBhvr additive="base">
                                        <p:cTn id="79" dur="500" fill="hold"/>
                                        <p:tgtEl>
                                          <p:spTgt spid="25"/>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fill="hold"/>
                                        <p:tgtEl>
                                          <p:spTgt spid="26"/>
                                        </p:tgtEl>
                                        <p:attrNameLst>
                                          <p:attrName>ppt_x</p:attrName>
                                        </p:attrNameLst>
                                      </p:cBhvr>
                                      <p:tavLst>
                                        <p:tav tm="0">
                                          <p:val>
                                            <p:strVal val="0-#ppt_w/2"/>
                                          </p:val>
                                        </p:tav>
                                        <p:tav tm="100000">
                                          <p:val>
                                            <p:strVal val="#ppt_x"/>
                                          </p:val>
                                        </p:tav>
                                      </p:tavLst>
                                    </p:anim>
                                    <p:anim calcmode="lin" valueType="num">
                                      <p:cBhvr additive="base">
                                        <p:cTn id="83" dur="500" fill="hold"/>
                                        <p:tgtEl>
                                          <p:spTgt spid="26"/>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 calcmode="lin" valueType="num">
                                      <p:cBhvr additive="base">
                                        <p:cTn id="86" dur="500" fill="hold"/>
                                        <p:tgtEl>
                                          <p:spTgt spid="27"/>
                                        </p:tgtEl>
                                        <p:attrNameLst>
                                          <p:attrName>ppt_x</p:attrName>
                                        </p:attrNameLst>
                                      </p:cBhvr>
                                      <p:tavLst>
                                        <p:tav tm="0">
                                          <p:val>
                                            <p:strVal val="0-#ppt_w/2"/>
                                          </p:val>
                                        </p:tav>
                                        <p:tav tm="100000">
                                          <p:val>
                                            <p:strVal val="#ppt_x"/>
                                          </p:val>
                                        </p:tav>
                                      </p:tavLst>
                                    </p:anim>
                                    <p:anim calcmode="lin" valueType="num">
                                      <p:cBhvr additive="base">
                                        <p:cTn id="87" dur="500" fill="hold"/>
                                        <p:tgtEl>
                                          <p:spTgt spid="27"/>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additive="base">
                                        <p:cTn id="90" dur="500" fill="hold"/>
                                        <p:tgtEl>
                                          <p:spTgt spid="28"/>
                                        </p:tgtEl>
                                        <p:attrNameLst>
                                          <p:attrName>ppt_x</p:attrName>
                                        </p:attrNameLst>
                                      </p:cBhvr>
                                      <p:tavLst>
                                        <p:tav tm="0">
                                          <p:val>
                                            <p:strVal val="0-#ppt_w/2"/>
                                          </p:val>
                                        </p:tav>
                                        <p:tav tm="100000">
                                          <p:val>
                                            <p:strVal val="#ppt_x"/>
                                          </p:val>
                                        </p:tav>
                                      </p:tavLst>
                                    </p:anim>
                                    <p:anim calcmode="lin" valueType="num">
                                      <p:cBhvr additive="base">
                                        <p:cTn id="91"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34" presetClass="emph" presetSubtype="0" fill="hold" grpId="0" nodeType="clickEffect">
                                  <p:stCondLst>
                                    <p:cond delay="0"/>
                                  </p:stCondLst>
                                  <p:iterate type="lt">
                                    <p:tmPct val="10000"/>
                                  </p:iterate>
                                  <p:childTnLst>
                                    <p:animMotion origin="layout" path="M -3.33333E-6 -2.22222E-6 L -3.33333E-6 -0.07222 " pathEditMode="relative" rAng="0" ptsTypes="AA">
                                      <p:cBhvr>
                                        <p:cTn id="95" dur="250" accel="50000" decel="50000" autoRev="1" fill="hold">
                                          <p:stCondLst>
                                            <p:cond delay="0"/>
                                          </p:stCondLst>
                                        </p:cTn>
                                        <p:tgtEl>
                                          <p:spTgt spid="7"/>
                                        </p:tgtEl>
                                        <p:attrNameLst>
                                          <p:attrName>ppt_x</p:attrName>
                                          <p:attrName>ppt_y</p:attrName>
                                        </p:attrNameLst>
                                      </p:cBhvr>
                                      <p:rCtr x="0" y="-3611"/>
                                    </p:animMotion>
                                    <p:animRot by="1500000">
                                      <p:cBhvr>
                                        <p:cTn id="96" dur="125" fill="hold">
                                          <p:stCondLst>
                                            <p:cond delay="0"/>
                                          </p:stCondLst>
                                        </p:cTn>
                                        <p:tgtEl>
                                          <p:spTgt spid="7"/>
                                        </p:tgtEl>
                                        <p:attrNameLst>
                                          <p:attrName>r</p:attrName>
                                        </p:attrNameLst>
                                      </p:cBhvr>
                                    </p:animRot>
                                    <p:animRot by="-1500000">
                                      <p:cBhvr>
                                        <p:cTn id="97" dur="125" fill="hold">
                                          <p:stCondLst>
                                            <p:cond delay="125"/>
                                          </p:stCondLst>
                                        </p:cTn>
                                        <p:tgtEl>
                                          <p:spTgt spid="7"/>
                                        </p:tgtEl>
                                        <p:attrNameLst>
                                          <p:attrName>r</p:attrName>
                                        </p:attrNameLst>
                                      </p:cBhvr>
                                    </p:animRot>
                                    <p:animRot by="-1500000">
                                      <p:cBhvr>
                                        <p:cTn id="98" dur="125" fill="hold">
                                          <p:stCondLst>
                                            <p:cond delay="250"/>
                                          </p:stCondLst>
                                        </p:cTn>
                                        <p:tgtEl>
                                          <p:spTgt spid="7"/>
                                        </p:tgtEl>
                                        <p:attrNameLst>
                                          <p:attrName>r</p:attrName>
                                        </p:attrNameLst>
                                      </p:cBhvr>
                                    </p:animRot>
                                    <p:animRot by="1500000">
                                      <p:cBhvr>
                                        <p:cTn id="99" dur="125" fill="hold">
                                          <p:stCondLst>
                                            <p:cond delay="375"/>
                                          </p:stCondLst>
                                        </p:cTn>
                                        <p:tgtEl>
                                          <p:spTgt spid="7"/>
                                        </p:tgtEl>
                                        <p:attrNameLst>
                                          <p:attrName>r</p:attrName>
                                        </p:attrNameLst>
                                      </p:cBhvr>
                                    </p:animRot>
                                  </p:childTnLst>
                                </p:cTn>
                              </p:par>
                            </p:childTnLst>
                          </p:cTn>
                        </p:par>
                      </p:childTnLst>
                    </p:cTn>
                  </p:par>
                  <p:par>
                    <p:cTn id="100" fill="hold">
                      <p:stCondLst>
                        <p:cond delay="indefinite"/>
                      </p:stCondLst>
                      <p:childTnLst>
                        <p:par>
                          <p:cTn id="101" fill="hold">
                            <p:stCondLst>
                              <p:cond delay="0"/>
                            </p:stCondLst>
                            <p:childTnLst>
                              <p:par>
                                <p:cTn id="102" presetID="34" presetClass="emph" presetSubtype="0" fill="hold" grpId="0" nodeType="clickEffect">
                                  <p:stCondLst>
                                    <p:cond delay="0"/>
                                  </p:stCondLst>
                                  <p:iterate type="lt">
                                    <p:tmPct val="10000"/>
                                  </p:iterate>
                                  <p:childTnLst>
                                    <p:animMotion origin="layout" path="M -3.33333E-6 -4.44444E-6 L -3.33333E-6 -0.07222 " pathEditMode="relative" rAng="0" ptsTypes="AA">
                                      <p:cBhvr>
                                        <p:cTn id="103" dur="250" accel="50000" decel="50000" autoRev="1" fill="hold">
                                          <p:stCondLst>
                                            <p:cond delay="0"/>
                                          </p:stCondLst>
                                        </p:cTn>
                                        <p:tgtEl>
                                          <p:spTgt spid="12"/>
                                        </p:tgtEl>
                                        <p:attrNameLst>
                                          <p:attrName>ppt_x</p:attrName>
                                          <p:attrName>ppt_y</p:attrName>
                                        </p:attrNameLst>
                                      </p:cBhvr>
                                      <p:rCtr x="0" y="-3611"/>
                                    </p:animMotion>
                                    <p:animRot by="1500000">
                                      <p:cBhvr>
                                        <p:cTn id="104" dur="125" fill="hold">
                                          <p:stCondLst>
                                            <p:cond delay="0"/>
                                          </p:stCondLst>
                                        </p:cTn>
                                        <p:tgtEl>
                                          <p:spTgt spid="12"/>
                                        </p:tgtEl>
                                        <p:attrNameLst>
                                          <p:attrName>r</p:attrName>
                                        </p:attrNameLst>
                                      </p:cBhvr>
                                    </p:animRot>
                                    <p:animRot by="-1500000">
                                      <p:cBhvr>
                                        <p:cTn id="105" dur="125" fill="hold">
                                          <p:stCondLst>
                                            <p:cond delay="125"/>
                                          </p:stCondLst>
                                        </p:cTn>
                                        <p:tgtEl>
                                          <p:spTgt spid="12"/>
                                        </p:tgtEl>
                                        <p:attrNameLst>
                                          <p:attrName>r</p:attrName>
                                        </p:attrNameLst>
                                      </p:cBhvr>
                                    </p:animRot>
                                    <p:animRot by="-1500000">
                                      <p:cBhvr>
                                        <p:cTn id="106" dur="125" fill="hold">
                                          <p:stCondLst>
                                            <p:cond delay="250"/>
                                          </p:stCondLst>
                                        </p:cTn>
                                        <p:tgtEl>
                                          <p:spTgt spid="12"/>
                                        </p:tgtEl>
                                        <p:attrNameLst>
                                          <p:attrName>r</p:attrName>
                                        </p:attrNameLst>
                                      </p:cBhvr>
                                    </p:animRot>
                                    <p:animRot by="1500000">
                                      <p:cBhvr>
                                        <p:cTn id="107" dur="125" fill="hold">
                                          <p:stCondLst>
                                            <p:cond delay="375"/>
                                          </p:stCondLst>
                                        </p:cTn>
                                        <p:tgtEl>
                                          <p:spTgt spid="12"/>
                                        </p:tgtEl>
                                        <p:attrNameLst>
                                          <p:attrName>r</p:attrName>
                                        </p:attrNameLst>
                                      </p:cBhvr>
                                    </p:animRot>
                                  </p:childTnLst>
                                </p:cTn>
                              </p:par>
                            </p:childTnLst>
                          </p:cTn>
                        </p:par>
                      </p:childTnLst>
                    </p:cTn>
                  </p:par>
                  <p:par>
                    <p:cTn id="108" fill="hold">
                      <p:stCondLst>
                        <p:cond delay="indefinite"/>
                      </p:stCondLst>
                      <p:childTnLst>
                        <p:par>
                          <p:cTn id="109" fill="hold">
                            <p:stCondLst>
                              <p:cond delay="0"/>
                            </p:stCondLst>
                            <p:childTnLst>
                              <p:par>
                                <p:cTn id="110" presetID="27" presetClass="emph" presetSubtype="0" fill="remove" grpId="1" nodeType="clickEffect">
                                  <p:stCondLst>
                                    <p:cond delay="0"/>
                                  </p:stCondLst>
                                  <p:childTnLst>
                                    <p:animClr clrSpc="rgb" dir="cw">
                                      <p:cBhvr override="childStyle">
                                        <p:cTn id="111" dur="250" autoRev="1" fill="remove"/>
                                        <p:tgtEl>
                                          <p:spTgt spid="13"/>
                                        </p:tgtEl>
                                        <p:attrNameLst>
                                          <p:attrName>style.color</p:attrName>
                                        </p:attrNameLst>
                                      </p:cBhvr>
                                      <p:to>
                                        <a:schemeClr val="bg1"/>
                                      </p:to>
                                    </p:animClr>
                                    <p:animClr clrSpc="rgb" dir="cw">
                                      <p:cBhvr>
                                        <p:cTn id="112" dur="250" autoRev="1" fill="remove"/>
                                        <p:tgtEl>
                                          <p:spTgt spid="13"/>
                                        </p:tgtEl>
                                        <p:attrNameLst>
                                          <p:attrName>fillcolor</p:attrName>
                                        </p:attrNameLst>
                                      </p:cBhvr>
                                      <p:to>
                                        <a:schemeClr val="bg1"/>
                                      </p:to>
                                    </p:animClr>
                                    <p:set>
                                      <p:cBhvr>
                                        <p:cTn id="113" dur="250" autoRev="1" fill="remove"/>
                                        <p:tgtEl>
                                          <p:spTgt spid="13"/>
                                        </p:tgtEl>
                                        <p:attrNameLst>
                                          <p:attrName>fill.type</p:attrName>
                                        </p:attrNameLst>
                                      </p:cBhvr>
                                      <p:to>
                                        <p:strVal val="solid"/>
                                      </p:to>
                                    </p:set>
                                    <p:set>
                                      <p:cBhvr>
                                        <p:cTn id="114" dur="250" autoRev="1" fill="remove"/>
                                        <p:tgtEl>
                                          <p:spTgt spid="13"/>
                                        </p:tgtEl>
                                        <p:attrNameLst>
                                          <p:attrName>fill.on</p:attrName>
                                        </p:attrNameLst>
                                      </p:cBhvr>
                                      <p:to>
                                        <p:strVal val="tru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14"/>
                                        </p:tgtEl>
                                        <p:attrNameLst>
                                          <p:attrName>style.color</p:attrName>
                                        </p:attrNameLst>
                                      </p:cBhvr>
                                      <p:to>
                                        <a:schemeClr val="bg1"/>
                                      </p:to>
                                    </p:animClr>
                                    <p:animClr clrSpc="rgb" dir="cw">
                                      <p:cBhvr>
                                        <p:cTn id="117" dur="250" autoRev="1" fill="remove"/>
                                        <p:tgtEl>
                                          <p:spTgt spid="14"/>
                                        </p:tgtEl>
                                        <p:attrNameLst>
                                          <p:attrName>fillcolor</p:attrName>
                                        </p:attrNameLst>
                                      </p:cBhvr>
                                      <p:to>
                                        <a:schemeClr val="bg1"/>
                                      </p:to>
                                    </p:animClr>
                                    <p:set>
                                      <p:cBhvr>
                                        <p:cTn id="118" dur="250" autoRev="1" fill="remove"/>
                                        <p:tgtEl>
                                          <p:spTgt spid="14"/>
                                        </p:tgtEl>
                                        <p:attrNameLst>
                                          <p:attrName>fill.type</p:attrName>
                                        </p:attrNameLst>
                                      </p:cBhvr>
                                      <p:to>
                                        <p:strVal val="solid"/>
                                      </p:to>
                                    </p:set>
                                    <p:set>
                                      <p:cBhvr>
                                        <p:cTn id="119" dur="250" autoRev="1" fill="remove"/>
                                        <p:tgtEl>
                                          <p:spTgt spid="14"/>
                                        </p:tgtEl>
                                        <p:attrNameLst>
                                          <p:attrName>fill.on</p:attrName>
                                        </p:attrNameLst>
                                      </p:cBhvr>
                                      <p:to>
                                        <p:strVal val="true"/>
                                      </p:to>
                                    </p:set>
                                  </p:childTnLst>
                                </p:cTn>
                              </p:par>
                              <p:par>
                                <p:cTn id="120" presetID="27" presetClass="emph" presetSubtype="0" fill="remove" grpId="1" nodeType="withEffect">
                                  <p:stCondLst>
                                    <p:cond delay="0"/>
                                  </p:stCondLst>
                                  <p:childTnLst>
                                    <p:animClr clrSpc="rgb" dir="cw">
                                      <p:cBhvr override="childStyle">
                                        <p:cTn id="121" dur="250" autoRev="1" fill="remove"/>
                                        <p:tgtEl>
                                          <p:spTgt spid="15"/>
                                        </p:tgtEl>
                                        <p:attrNameLst>
                                          <p:attrName>style.color</p:attrName>
                                        </p:attrNameLst>
                                      </p:cBhvr>
                                      <p:to>
                                        <a:schemeClr val="bg1"/>
                                      </p:to>
                                    </p:animClr>
                                    <p:animClr clrSpc="rgb" dir="cw">
                                      <p:cBhvr>
                                        <p:cTn id="122" dur="250" autoRev="1" fill="remove"/>
                                        <p:tgtEl>
                                          <p:spTgt spid="15"/>
                                        </p:tgtEl>
                                        <p:attrNameLst>
                                          <p:attrName>fillcolor</p:attrName>
                                        </p:attrNameLst>
                                      </p:cBhvr>
                                      <p:to>
                                        <a:schemeClr val="bg1"/>
                                      </p:to>
                                    </p:animClr>
                                    <p:set>
                                      <p:cBhvr>
                                        <p:cTn id="123" dur="250" autoRev="1" fill="remove"/>
                                        <p:tgtEl>
                                          <p:spTgt spid="15"/>
                                        </p:tgtEl>
                                        <p:attrNameLst>
                                          <p:attrName>fill.type</p:attrName>
                                        </p:attrNameLst>
                                      </p:cBhvr>
                                      <p:to>
                                        <p:strVal val="solid"/>
                                      </p:to>
                                    </p:set>
                                    <p:set>
                                      <p:cBhvr>
                                        <p:cTn id="124" dur="250" autoRev="1" fill="remove"/>
                                        <p:tgtEl>
                                          <p:spTgt spid="15"/>
                                        </p:tgtEl>
                                        <p:attrNameLst>
                                          <p:attrName>fill.on</p:attrName>
                                        </p:attrNameLst>
                                      </p:cBhvr>
                                      <p:to>
                                        <p:strVal val="true"/>
                                      </p:to>
                                    </p:set>
                                  </p:childTnLst>
                                </p:cTn>
                              </p:par>
                              <p:par>
                                <p:cTn id="125" presetID="27" presetClass="emph" presetSubtype="0" fill="remove" grpId="1" nodeType="withEffect">
                                  <p:stCondLst>
                                    <p:cond delay="0"/>
                                  </p:stCondLst>
                                  <p:childTnLst>
                                    <p:animClr clrSpc="rgb" dir="cw">
                                      <p:cBhvr override="childStyle">
                                        <p:cTn id="126" dur="250" autoRev="1" fill="remove"/>
                                        <p:tgtEl>
                                          <p:spTgt spid="16"/>
                                        </p:tgtEl>
                                        <p:attrNameLst>
                                          <p:attrName>style.color</p:attrName>
                                        </p:attrNameLst>
                                      </p:cBhvr>
                                      <p:to>
                                        <a:schemeClr val="bg1"/>
                                      </p:to>
                                    </p:animClr>
                                    <p:animClr clrSpc="rgb" dir="cw">
                                      <p:cBhvr>
                                        <p:cTn id="127" dur="250" autoRev="1" fill="remove"/>
                                        <p:tgtEl>
                                          <p:spTgt spid="16"/>
                                        </p:tgtEl>
                                        <p:attrNameLst>
                                          <p:attrName>fillcolor</p:attrName>
                                        </p:attrNameLst>
                                      </p:cBhvr>
                                      <p:to>
                                        <a:schemeClr val="bg1"/>
                                      </p:to>
                                    </p:animClr>
                                    <p:set>
                                      <p:cBhvr>
                                        <p:cTn id="128" dur="250" autoRev="1" fill="remove"/>
                                        <p:tgtEl>
                                          <p:spTgt spid="16"/>
                                        </p:tgtEl>
                                        <p:attrNameLst>
                                          <p:attrName>fill.type</p:attrName>
                                        </p:attrNameLst>
                                      </p:cBhvr>
                                      <p:to>
                                        <p:strVal val="solid"/>
                                      </p:to>
                                    </p:set>
                                    <p:set>
                                      <p:cBhvr>
                                        <p:cTn id="129" dur="250" autoRev="1" fill="remove"/>
                                        <p:tgtEl>
                                          <p:spTgt spid="16"/>
                                        </p:tgtEl>
                                        <p:attrNameLst>
                                          <p:attrName>fill.on</p:attrName>
                                        </p:attrNameLst>
                                      </p:cBhvr>
                                      <p:to>
                                        <p:strVal val="true"/>
                                      </p:to>
                                    </p:set>
                                  </p:childTnLst>
                                </p:cTn>
                              </p:par>
                              <p:par>
                                <p:cTn id="130" presetID="27" presetClass="emph" presetSubtype="0" fill="remove" grpId="1" nodeType="withEffect">
                                  <p:stCondLst>
                                    <p:cond delay="0"/>
                                  </p:stCondLst>
                                  <p:childTnLst>
                                    <p:animClr clrSpc="rgb" dir="cw">
                                      <p:cBhvr override="childStyle">
                                        <p:cTn id="131" dur="250" autoRev="1" fill="remove"/>
                                        <p:tgtEl>
                                          <p:spTgt spid="17"/>
                                        </p:tgtEl>
                                        <p:attrNameLst>
                                          <p:attrName>style.color</p:attrName>
                                        </p:attrNameLst>
                                      </p:cBhvr>
                                      <p:to>
                                        <a:schemeClr val="bg1"/>
                                      </p:to>
                                    </p:animClr>
                                    <p:animClr clrSpc="rgb" dir="cw">
                                      <p:cBhvr>
                                        <p:cTn id="132" dur="250" autoRev="1" fill="remove"/>
                                        <p:tgtEl>
                                          <p:spTgt spid="17"/>
                                        </p:tgtEl>
                                        <p:attrNameLst>
                                          <p:attrName>fillcolor</p:attrName>
                                        </p:attrNameLst>
                                      </p:cBhvr>
                                      <p:to>
                                        <a:schemeClr val="bg1"/>
                                      </p:to>
                                    </p:animClr>
                                    <p:set>
                                      <p:cBhvr>
                                        <p:cTn id="133" dur="250" autoRev="1" fill="remove"/>
                                        <p:tgtEl>
                                          <p:spTgt spid="17"/>
                                        </p:tgtEl>
                                        <p:attrNameLst>
                                          <p:attrName>fill.type</p:attrName>
                                        </p:attrNameLst>
                                      </p:cBhvr>
                                      <p:to>
                                        <p:strVal val="solid"/>
                                      </p:to>
                                    </p:set>
                                    <p:set>
                                      <p:cBhvr>
                                        <p:cTn id="134" dur="250" autoRev="1" fill="remove"/>
                                        <p:tgtEl>
                                          <p:spTgt spid="17"/>
                                        </p:tgtEl>
                                        <p:attrNameLst>
                                          <p:attrName>fill.on</p:attrName>
                                        </p:attrNameLst>
                                      </p:cBhvr>
                                      <p:to>
                                        <p:strVal val="true"/>
                                      </p:to>
                                    </p:set>
                                  </p:childTnLst>
                                </p:cTn>
                              </p:par>
                              <p:par>
                                <p:cTn id="135" presetID="27" presetClass="emph" presetSubtype="0" fill="remove" grpId="1" nodeType="withEffect">
                                  <p:stCondLst>
                                    <p:cond delay="0"/>
                                  </p:stCondLst>
                                  <p:childTnLst>
                                    <p:animClr clrSpc="rgb" dir="cw">
                                      <p:cBhvr override="childStyle">
                                        <p:cTn id="136" dur="250" autoRev="1" fill="remove"/>
                                        <p:tgtEl>
                                          <p:spTgt spid="18"/>
                                        </p:tgtEl>
                                        <p:attrNameLst>
                                          <p:attrName>style.color</p:attrName>
                                        </p:attrNameLst>
                                      </p:cBhvr>
                                      <p:to>
                                        <a:schemeClr val="bg1"/>
                                      </p:to>
                                    </p:animClr>
                                    <p:animClr clrSpc="rgb" dir="cw">
                                      <p:cBhvr>
                                        <p:cTn id="137" dur="250" autoRev="1" fill="remove"/>
                                        <p:tgtEl>
                                          <p:spTgt spid="18"/>
                                        </p:tgtEl>
                                        <p:attrNameLst>
                                          <p:attrName>fillcolor</p:attrName>
                                        </p:attrNameLst>
                                      </p:cBhvr>
                                      <p:to>
                                        <a:schemeClr val="bg1"/>
                                      </p:to>
                                    </p:animClr>
                                    <p:set>
                                      <p:cBhvr>
                                        <p:cTn id="138" dur="250" autoRev="1" fill="remove"/>
                                        <p:tgtEl>
                                          <p:spTgt spid="18"/>
                                        </p:tgtEl>
                                        <p:attrNameLst>
                                          <p:attrName>fill.type</p:attrName>
                                        </p:attrNameLst>
                                      </p:cBhvr>
                                      <p:to>
                                        <p:strVal val="solid"/>
                                      </p:to>
                                    </p:set>
                                    <p:set>
                                      <p:cBhvr>
                                        <p:cTn id="139" dur="250" autoRev="1" fill="remove"/>
                                        <p:tgtEl>
                                          <p:spTgt spid="18"/>
                                        </p:tgtEl>
                                        <p:attrNameLst>
                                          <p:attrName>fill.on</p:attrName>
                                        </p:attrNameLst>
                                      </p:cBhvr>
                                      <p:to>
                                        <p:strVal val="true"/>
                                      </p:to>
                                    </p:set>
                                  </p:childTnLst>
                                </p:cTn>
                              </p:par>
                              <p:par>
                                <p:cTn id="140" presetID="27" presetClass="emph" presetSubtype="0" fill="remove" grpId="1" nodeType="withEffect">
                                  <p:stCondLst>
                                    <p:cond delay="0"/>
                                  </p:stCondLst>
                                  <p:childTnLst>
                                    <p:animClr clrSpc="rgb" dir="cw">
                                      <p:cBhvr override="childStyle">
                                        <p:cTn id="141" dur="250" autoRev="1" fill="remove"/>
                                        <p:tgtEl>
                                          <p:spTgt spid="19"/>
                                        </p:tgtEl>
                                        <p:attrNameLst>
                                          <p:attrName>style.color</p:attrName>
                                        </p:attrNameLst>
                                      </p:cBhvr>
                                      <p:to>
                                        <a:schemeClr val="bg1"/>
                                      </p:to>
                                    </p:animClr>
                                    <p:animClr clrSpc="rgb" dir="cw">
                                      <p:cBhvr>
                                        <p:cTn id="142" dur="250" autoRev="1" fill="remove"/>
                                        <p:tgtEl>
                                          <p:spTgt spid="19"/>
                                        </p:tgtEl>
                                        <p:attrNameLst>
                                          <p:attrName>fillcolor</p:attrName>
                                        </p:attrNameLst>
                                      </p:cBhvr>
                                      <p:to>
                                        <a:schemeClr val="bg1"/>
                                      </p:to>
                                    </p:animClr>
                                    <p:set>
                                      <p:cBhvr>
                                        <p:cTn id="143" dur="250" autoRev="1" fill="remove"/>
                                        <p:tgtEl>
                                          <p:spTgt spid="19"/>
                                        </p:tgtEl>
                                        <p:attrNameLst>
                                          <p:attrName>fill.type</p:attrName>
                                        </p:attrNameLst>
                                      </p:cBhvr>
                                      <p:to>
                                        <p:strVal val="solid"/>
                                      </p:to>
                                    </p:set>
                                    <p:set>
                                      <p:cBhvr>
                                        <p:cTn id="144" dur="250" autoRev="1" fill="remove"/>
                                        <p:tgtEl>
                                          <p:spTgt spid="19"/>
                                        </p:tgtEl>
                                        <p:attrNameLst>
                                          <p:attrName>fill.on</p:attrName>
                                        </p:attrNameLst>
                                      </p:cBhvr>
                                      <p:to>
                                        <p:strVal val="true"/>
                                      </p:to>
                                    </p:set>
                                  </p:childTnLst>
                                </p:cTn>
                              </p:par>
                              <p:par>
                                <p:cTn id="145" presetID="27" presetClass="emph" presetSubtype="0" fill="remove" grpId="1" nodeType="withEffect">
                                  <p:stCondLst>
                                    <p:cond delay="0"/>
                                  </p:stCondLst>
                                  <p:childTnLst>
                                    <p:animClr clrSpc="rgb" dir="cw">
                                      <p:cBhvr override="childStyle">
                                        <p:cTn id="146" dur="250" autoRev="1" fill="remove"/>
                                        <p:tgtEl>
                                          <p:spTgt spid="20"/>
                                        </p:tgtEl>
                                        <p:attrNameLst>
                                          <p:attrName>style.color</p:attrName>
                                        </p:attrNameLst>
                                      </p:cBhvr>
                                      <p:to>
                                        <a:schemeClr val="bg1"/>
                                      </p:to>
                                    </p:animClr>
                                    <p:animClr clrSpc="rgb" dir="cw">
                                      <p:cBhvr>
                                        <p:cTn id="147" dur="250" autoRev="1" fill="remove"/>
                                        <p:tgtEl>
                                          <p:spTgt spid="20"/>
                                        </p:tgtEl>
                                        <p:attrNameLst>
                                          <p:attrName>fillcolor</p:attrName>
                                        </p:attrNameLst>
                                      </p:cBhvr>
                                      <p:to>
                                        <a:schemeClr val="bg1"/>
                                      </p:to>
                                    </p:animClr>
                                    <p:set>
                                      <p:cBhvr>
                                        <p:cTn id="148" dur="250" autoRev="1" fill="remove"/>
                                        <p:tgtEl>
                                          <p:spTgt spid="20"/>
                                        </p:tgtEl>
                                        <p:attrNameLst>
                                          <p:attrName>fill.type</p:attrName>
                                        </p:attrNameLst>
                                      </p:cBhvr>
                                      <p:to>
                                        <p:strVal val="solid"/>
                                      </p:to>
                                    </p:set>
                                    <p:set>
                                      <p:cBhvr>
                                        <p:cTn id="149" dur="250" autoRev="1" fill="remove"/>
                                        <p:tgtEl>
                                          <p:spTgt spid="20"/>
                                        </p:tgtEl>
                                        <p:attrNameLst>
                                          <p:attrName>fill.on</p:attrName>
                                        </p:attrNameLst>
                                      </p:cBhvr>
                                      <p:to>
                                        <p:strVal val="true"/>
                                      </p:to>
                                    </p:set>
                                  </p:childTnLst>
                                </p:cTn>
                              </p:par>
                            </p:childTnLst>
                          </p:cTn>
                        </p:par>
                      </p:childTnLst>
                    </p:cTn>
                  </p:par>
                  <p:par>
                    <p:cTn id="150" fill="hold">
                      <p:stCondLst>
                        <p:cond delay="indefinite"/>
                      </p:stCondLst>
                      <p:childTnLst>
                        <p:par>
                          <p:cTn id="151" fill="hold">
                            <p:stCondLst>
                              <p:cond delay="0"/>
                            </p:stCondLst>
                            <p:childTnLst>
                              <p:par>
                                <p:cTn id="152" presetID="27" presetClass="emph" presetSubtype="0" fill="remove" grpId="1" nodeType="clickEffect">
                                  <p:stCondLst>
                                    <p:cond delay="0"/>
                                  </p:stCondLst>
                                  <p:childTnLst>
                                    <p:animClr clrSpc="rgb" dir="cw">
                                      <p:cBhvr override="childStyle">
                                        <p:cTn id="153" dur="250" autoRev="1" fill="remove"/>
                                        <p:tgtEl>
                                          <p:spTgt spid="21"/>
                                        </p:tgtEl>
                                        <p:attrNameLst>
                                          <p:attrName>style.color</p:attrName>
                                        </p:attrNameLst>
                                      </p:cBhvr>
                                      <p:to>
                                        <a:schemeClr val="bg1"/>
                                      </p:to>
                                    </p:animClr>
                                    <p:animClr clrSpc="rgb" dir="cw">
                                      <p:cBhvr>
                                        <p:cTn id="154" dur="250" autoRev="1" fill="remove"/>
                                        <p:tgtEl>
                                          <p:spTgt spid="21"/>
                                        </p:tgtEl>
                                        <p:attrNameLst>
                                          <p:attrName>fillcolor</p:attrName>
                                        </p:attrNameLst>
                                      </p:cBhvr>
                                      <p:to>
                                        <a:schemeClr val="bg1"/>
                                      </p:to>
                                    </p:animClr>
                                    <p:set>
                                      <p:cBhvr>
                                        <p:cTn id="155" dur="250" autoRev="1" fill="remove"/>
                                        <p:tgtEl>
                                          <p:spTgt spid="21"/>
                                        </p:tgtEl>
                                        <p:attrNameLst>
                                          <p:attrName>fill.type</p:attrName>
                                        </p:attrNameLst>
                                      </p:cBhvr>
                                      <p:to>
                                        <p:strVal val="solid"/>
                                      </p:to>
                                    </p:set>
                                    <p:set>
                                      <p:cBhvr>
                                        <p:cTn id="156" dur="250" autoRev="1" fill="remove"/>
                                        <p:tgtEl>
                                          <p:spTgt spid="21"/>
                                        </p:tgtEl>
                                        <p:attrNameLst>
                                          <p:attrName>fill.on</p:attrName>
                                        </p:attrNameLst>
                                      </p:cBhvr>
                                      <p:to>
                                        <p:strVal val="true"/>
                                      </p:to>
                                    </p:set>
                                  </p:childTnLst>
                                </p:cTn>
                              </p:par>
                              <p:par>
                                <p:cTn id="157" presetID="27" presetClass="emph" presetSubtype="0" fill="remove" grpId="1" nodeType="withEffect">
                                  <p:stCondLst>
                                    <p:cond delay="0"/>
                                  </p:stCondLst>
                                  <p:childTnLst>
                                    <p:animClr clrSpc="rgb" dir="cw">
                                      <p:cBhvr override="childStyle">
                                        <p:cTn id="158" dur="250" autoRev="1" fill="remove"/>
                                        <p:tgtEl>
                                          <p:spTgt spid="22"/>
                                        </p:tgtEl>
                                        <p:attrNameLst>
                                          <p:attrName>style.color</p:attrName>
                                        </p:attrNameLst>
                                      </p:cBhvr>
                                      <p:to>
                                        <a:schemeClr val="bg1"/>
                                      </p:to>
                                    </p:animClr>
                                    <p:animClr clrSpc="rgb" dir="cw">
                                      <p:cBhvr>
                                        <p:cTn id="159" dur="250" autoRev="1" fill="remove"/>
                                        <p:tgtEl>
                                          <p:spTgt spid="22"/>
                                        </p:tgtEl>
                                        <p:attrNameLst>
                                          <p:attrName>fillcolor</p:attrName>
                                        </p:attrNameLst>
                                      </p:cBhvr>
                                      <p:to>
                                        <a:schemeClr val="bg1"/>
                                      </p:to>
                                    </p:animClr>
                                    <p:set>
                                      <p:cBhvr>
                                        <p:cTn id="160" dur="250" autoRev="1" fill="remove"/>
                                        <p:tgtEl>
                                          <p:spTgt spid="22"/>
                                        </p:tgtEl>
                                        <p:attrNameLst>
                                          <p:attrName>fill.type</p:attrName>
                                        </p:attrNameLst>
                                      </p:cBhvr>
                                      <p:to>
                                        <p:strVal val="solid"/>
                                      </p:to>
                                    </p:set>
                                    <p:set>
                                      <p:cBhvr>
                                        <p:cTn id="161" dur="250" autoRev="1" fill="remove"/>
                                        <p:tgtEl>
                                          <p:spTgt spid="22"/>
                                        </p:tgtEl>
                                        <p:attrNameLst>
                                          <p:attrName>fill.on</p:attrName>
                                        </p:attrNameLst>
                                      </p:cBhvr>
                                      <p:to>
                                        <p:strVal val="true"/>
                                      </p:to>
                                    </p:set>
                                  </p:childTnLst>
                                </p:cTn>
                              </p:par>
                              <p:par>
                                <p:cTn id="162" presetID="27" presetClass="emph" presetSubtype="0" fill="remove" grpId="1" nodeType="withEffect">
                                  <p:stCondLst>
                                    <p:cond delay="0"/>
                                  </p:stCondLst>
                                  <p:childTnLst>
                                    <p:animClr clrSpc="rgb" dir="cw">
                                      <p:cBhvr override="childStyle">
                                        <p:cTn id="163" dur="250" autoRev="1" fill="remove"/>
                                        <p:tgtEl>
                                          <p:spTgt spid="23"/>
                                        </p:tgtEl>
                                        <p:attrNameLst>
                                          <p:attrName>style.color</p:attrName>
                                        </p:attrNameLst>
                                      </p:cBhvr>
                                      <p:to>
                                        <a:schemeClr val="bg1"/>
                                      </p:to>
                                    </p:animClr>
                                    <p:animClr clrSpc="rgb" dir="cw">
                                      <p:cBhvr>
                                        <p:cTn id="164" dur="250" autoRev="1" fill="remove"/>
                                        <p:tgtEl>
                                          <p:spTgt spid="23"/>
                                        </p:tgtEl>
                                        <p:attrNameLst>
                                          <p:attrName>fillcolor</p:attrName>
                                        </p:attrNameLst>
                                      </p:cBhvr>
                                      <p:to>
                                        <a:schemeClr val="bg1"/>
                                      </p:to>
                                    </p:animClr>
                                    <p:set>
                                      <p:cBhvr>
                                        <p:cTn id="165" dur="250" autoRev="1" fill="remove"/>
                                        <p:tgtEl>
                                          <p:spTgt spid="23"/>
                                        </p:tgtEl>
                                        <p:attrNameLst>
                                          <p:attrName>fill.type</p:attrName>
                                        </p:attrNameLst>
                                      </p:cBhvr>
                                      <p:to>
                                        <p:strVal val="solid"/>
                                      </p:to>
                                    </p:set>
                                    <p:set>
                                      <p:cBhvr>
                                        <p:cTn id="166" dur="250" autoRev="1" fill="remove"/>
                                        <p:tgtEl>
                                          <p:spTgt spid="23"/>
                                        </p:tgtEl>
                                        <p:attrNameLst>
                                          <p:attrName>fill.on</p:attrName>
                                        </p:attrNameLst>
                                      </p:cBhvr>
                                      <p:to>
                                        <p:strVal val="true"/>
                                      </p:to>
                                    </p:set>
                                  </p:childTnLst>
                                </p:cTn>
                              </p:par>
                              <p:par>
                                <p:cTn id="167" presetID="27" presetClass="emph" presetSubtype="0" fill="remove" grpId="1" nodeType="withEffect">
                                  <p:stCondLst>
                                    <p:cond delay="0"/>
                                  </p:stCondLst>
                                  <p:childTnLst>
                                    <p:animClr clrSpc="rgb" dir="cw">
                                      <p:cBhvr override="childStyle">
                                        <p:cTn id="168" dur="250" autoRev="1" fill="remove"/>
                                        <p:tgtEl>
                                          <p:spTgt spid="24"/>
                                        </p:tgtEl>
                                        <p:attrNameLst>
                                          <p:attrName>style.color</p:attrName>
                                        </p:attrNameLst>
                                      </p:cBhvr>
                                      <p:to>
                                        <a:schemeClr val="bg1"/>
                                      </p:to>
                                    </p:animClr>
                                    <p:animClr clrSpc="rgb" dir="cw">
                                      <p:cBhvr>
                                        <p:cTn id="169" dur="250" autoRev="1" fill="remove"/>
                                        <p:tgtEl>
                                          <p:spTgt spid="24"/>
                                        </p:tgtEl>
                                        <p:attrNameLst>
                                          <p:attrName>fillcolor</p:attrName>
                                        </p:attrNameLst>
                                      </p:cBhvr>
                                      <p:to>
                                        <a:schemeClr val="bg1"/>
                                      </p:to>
                                    </p:animClr>
                                    <p:set>
                                      <p:cBhvr>
                                        <p:cTn id="170" dur="250" autoRev="1" fill="remove"/>
                                        <p:tgtEl>
                                          <p:spTgt spid="24"/>
                                        </p:tgtEl>
                                        <p:attrNameLst>
                                          <p:attrName>fill.type</p:attrName>
                                        </p:attrNameLst>
                                      </p:cBhvr>
                                      <p:to>
                                        <p:strVal val="solid"/>
                                      </p:to>
                                    </p:set>
                                    <p:set>
                                      <p:cBhvr>
                                        <p:cTn id="171" dur="250" autoRev="1" fill="remove"/>
                                        <p:tgtEl>
                                          <p:spTgt spid="24"/>
                                        </p:tgtEl>
                                        <p:attrNameLst>
                                          <p:attrName>fill.on</p:attrName>
                                        </p:attrNameLst>
                                      </p:cBhvr>
                                      <p:to>
                                        <p:strVal val="true"/>
                                      </p:to>
                                    </p:set>
                                  </p:childTnLst>
                                </p:cTn>
                              </p:par>
                              <p:par>
                                <p:cTn id="172" presetID="27" presetClass="emph" presetSubtype="0" fill="remove" grpId="1" nodeType="withEffect">
                                  <p:stCondLst>
                                    <p:cond delay="0"/>
                                  </p:stCondLst>
                                  <p:childTnLst>
                                    <p:animClr clrSpc="rgb" dir="cw">
                                      <p:cBhvr override="childStyle">
                                        <p:cTn id="173" dur="250" autoRev="1" fill="remove"/>
                                        <p:tgtEl>
                                          <p:spTgt spid="25"/>
                                        </p:tgtEl>
                                        <p:attrNameLst>
                                          <p:attrName>style.color</p:attrName>
                                        </p:attrNameLst>
                                      </p:cBhvr>
                                      <p:to>
                                        <a:schemeClr val="bg1"/>
                                      </p:to>
                                    </p:animClr>
                                    <p:animClr clrSpc="rgb" dir="cw">
                                      <p:cBhvr>
                                        <p:cTn id="174" dur="250" autoRev="1" fill="remove"/>
                                        <p:tgtEl>
                                          <p:spTgt spid="25"/>
                                        </p:tgtEl>
                                        <p:attrNameLst>
                                          <p:attrName>fillcolor</p:attrName>
                                        </p:attrNameLst>
                                      </p:cBhvr>
                                      <p:to>
                                        <a:schemeClr val="bg1"/>
                                      </p:to>
                                    </p:animClr>
                                    <p:set>
                                      <p:cBhvr>
                                        <p:cTn id="175" dur="250" autoRev="1" fill="remove"/>
                                        <p:tgtEl>
                                          <p:spTgt spid="25"/>
                                        </p:tgtEl>
                                        <p:attrNameLst>
                                          <p:attrName>fill.type</p:attrName>
                                        </p:attrNameLst>
                                      </p:cBhvr>
                                      <p:to>
                                        <p:strVal val="solid"/>
                                      </p:to>
                                    </p:set>
                                    <p:set>
                                      <p:cBhvr>
                                        <p:cTn id="176" dur="250" autoRev="1" fill="remove"/>
                                        <p:tgtEl>
                                          <p:spTgt spid="25"/>
                                        </p:tgtEl>
                                        <p:attrNameLst>
                                          <p:attrName>fill.on</p:attrName>
                                        </p:attrNameLst>
                                      </p:cBhvr>
                                      <p:to>
                                        <p:strVal val="true"/>
                                      </p:to>
                                    </p:set>
                                  </p:childTnLst>
                                </p:cTn>
                              </p:par>
                              <p:par>
                                <p:cTn id="177" presetID="27" presetClass="emph" presetSubtype="0" fill="remove" grpId="1" nodeType="withEffect">
                                  <p:stCondLst>
                                    <p:cond delay="0"/>
                                  </p:stCondLst>
                                  <p:childTnLst>
                                    <p:animClr clrSpc="rgb" dir="cw">
                                      <p:cBhvr override="childStyle">
                                        <p:cTn id="178" dur="250" autoRev="1" fill="remove"/>
                                        <p:tgtEl>
                                          <p:spTgt spid="26"/>
                                        </p:tgtEl>
                                        <p:attrNameLst>
                                          <p:attrName>style.color</p:attrName>
                                        </p:attrNameLst>
                                      </p:cBhvr>
                                      <p:to>
                                        <a:schemeClr val="bg1"/>
                                      </p:to>
                                    </p:animClr>
                                    <p:animClr clrSpc="rgb" dir="cw">
                                      <p:cBhvr>
                                        <p:cTn id="179" dur="250" autoRev="1" fill="remove"/>
                                        <p:tgtEl>
                                          <p:spTgt spid="26"/>
                                        </p:tgtEl>
                                        <p:attrNameLst>
                                          <p:attrName>fillcolor</p:attrName>
                                        </p:attrNameLst>
                                      </p:cBhvr>
                                      <p:to>
                                        <a:schemeClr val="bg1"/>
                                      </p:to>
                                    </p:animClr>
                                    <p:set>
                                      <p:cBhvr>
                                        <p:cTn id="180" dur="250" autoRev="1" fill="remove"/>
                                        <p:tgtEl>
                                          <p:spTgt spid="26"/>
                                        </p:tgtEl>
                                        <p:attrNameLst>
                                          <p:attrName>fill.type</p:attrName>
                                        </p:attrNameLst>
                                      </p:cBhvr>
                                      <p:to>
                                        <p:strVal val="solid"/>
                                      </p:to>
                                    </p:set>
                                    <p:set>
                                      <p:cBhvr>
                                        <p:cTn id="181" dur="250" autoRev="1" fill="remove"/>
                                        <p:tgtEl>
                                          <p:spTgt spid="26"/>
                                        </p:tgtEl>
                                        <p:attrNameLst>
                                          <p:attrName>fill.on</p:attrName>
                                        </p:attrNameLst>
                                      </p:cBhvr>
                                      <p:to>
                                        <p:strVal val="true"/>
                                      </p:to>
                                    </p:set>
                                  </p:childTnLst>
                                </p:cTn>
                              </p:par>
                              <p:par>
                                <p:cTn id="182" presetID="27" presetClass="emph" presetSubtype="0" fill="remove" grpId="1" nodeType="withEffect">
                                  <p:stCondLst>
                                    <p:cond delay="0"/>
                                  </p:stCondLst>
                                  <p:childTnLst>
                                    <p:animClr clrSpc="rgb" dir="cw">
                                      <p:cBhvr override="childStyle">
                                        <p:cTn id="183" dur="250" autoRev="1" fill="remove"/>
                                        <p:tgtEl>
                                          <p:spTgt spid="27"/>
                                        </p:tgtEl>
                                        <p:attrNameLst>
                                          <p:attrName>style.color</p:attrName>
                                        </p:attrNameLst>
                                      </p:cBhvr>
                                      <p:to>
                                        <a:schemeClr val="bg1"/>
                                      </p:to>
                                    </p:animClr>
                                    <p:animClr clrSpc="rgb" dir="cw">
                                      <p:cBhvr>
                                        <p:cTn id="184" dur="250" autoRev="1" fill="remove"/>
                                        <p:tgtEl>
                                          <p:spTgt spid="27"/>
                                        </p:tgtEl>
                                        <p:attrNameLst>
                                          <p:attrName>fillcolor</p:attrName>
                                        </p:attrNameLst>
                                      </p:cBhvr>
                                      <p:to>
                                        <a:schemeClr val="bg1"/>
                                      </p:to>
                                    </p:animClr>
                                    <p:set>
                                      <p:cBhvr>
                                        <p:cTn id="185" dur="250" autoRev="1" fill="remove"/>
                                        <p:tgtEl>
                                          <p:spTgt spid="27"/>
                                        </p:tgtEl>
                                        <p:attrNameLst>
                                          <p:attrName>fill.type</p:attrName>
                                        </p:attrNameLst>
                                      </p:cBhvr>
                                      <p:to>
                                        <p:strVal val="solid"/>
                                      </p:to>
                                    </p:set>
                                    <p:set>
                                      <p:cBhvr>
                                        <p:cTn id="186" dur="250" autoRev="1" fill="remove"/>
                                        <p:tgtEl>
                                          <p:spTgt spid="27"/>
                                        </p:tgtEl>
                                        <p:attrNameLst>
                                          <p:attrName>fill.on</p:attrName>
                                        </p:attrNameLst>
                                      </p:cBhvr>
                                      <p:to>
                                        <p:strVal val="true"/>
                                      </p:to>
                                    </p:set>
                                  </p:childTnLst>
                                </p:cTn>
                              </p:par>
                              <p:par>
                                <p:cTn id="187" presetID="27" presetClass="emph" presetSubtype="0" fill="remove" grpId="1" nodeType="withEffect">
                                  <p:stCondLst>
                                    <p:cond delay="0"/>
                                  </p:stCondLst>
                                  <p:childTnLst>
                                    <p:animClr clrSpc="rgb" dir="cw">
                                      <p:cBhvr override="childStyle">
                                        <p:cTn id="188" dur="250" autoRev="1" fill="remove"/>
                                        <p:tgtEl>
                                          <p:spTgt spid="28"/>
                                        </p:tgtEl>
                                        <p:attrNameLst>
                                          <p:attrName>style.color</p:attrName>
                                        </p:attrNameLst>
                                      </p:cBhvr>
                                      <p:to>
                                        <a:schemeClr val="bg1"/>
                                      </p:to>
                                    </p:animClr>
                                    <p:animClr clrSpc="rgb" dir="cw">
                                      <p:cBhvr>
                                        <p:cTn id="189" dur="250" autoRev="1" fill="remove"/>
                                        <p:tgtEl>
                                          <p:spTgt spid="28"/>
                                        </p:tgtEl>
                                        <p:attrNameLst>
                                          <p:attrName>fillcolor</p:attrName>
                                        </p:attrNameLst>
                                      </p:cBhvr>
                                      <p:to>
                                        <a:schemeClr val="bg1"/>
                                      </p:to>
                                    </p:animClr>
                                    <p:set>
                                      <p:cBhvr>
                                        <p:cTn id="190" dur="250" autoRev="1" fill="remove"/>
                                        <p:tgtEl>
                                          <p:spTgt spid="28"/>
                                        </p:tgtEl>
                                        <p:attrNameLst>
                                          <p:attrName>fill.type</p:attrName>
                                        </p:attrNameLst>
                                      </p:cBhvr>
                                      <p:to>
                                        <p:strVal val="solid"/>
                                      </p:to>
                                    </p:set>
                                    <p:set>
                                      <p:cBhvr>
                                        <p:cTn id="191" dur="250" autoRev="1" fill="remove"/>
                                        <p:tgtEl>
                                          <p:spTgt spid="2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p:bldP spid="7" grpId="1"/>
      <p:bldP spid="12" grpId="0"/>
      <p:bldP spid="12" grpId="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苍穹外卖项目介绍</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02</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项目介绍</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产品原型</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技术选型</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107848988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1" end="1"/>
                                            </p:txEl>
                                          </p:spTgt>
                                        </p:tgtEl>
                                        <p:attrNameLst>
                                          <p:attrName>style.color</p:attrName>
                                        </p:attrNameLst>
                                      </p:cBhvr>
                                      <p:to>
                                        <a:srgbClr val="A74C3D"/>
                                      </p:to>
                                    </p:animClr>
                                    <p:animClr clrSpc="rgb" dir="cw">
                                      <p:cBhvr>
                                        <p:cTn id="7" dur="500" fill="hold"/>
                                        <p:tgtEl>
                                          <p:spTgt spid="2">
                                            <p:txEl>
                                              <p:pRg st="1" end="1"/>
                                            </p:txEl>
                                          </p:spTgt>
                                        </p:tgtEl>
                                        <p:attrNameLst>
                                          <p:attrName>fillcolor</p:attrName>
                                        </p:attrNameLst>
                                      </p:cBhvr>
                                      <p:to>
                                        <a:srgbClr val="A74C3D"/>
                                      </p:to>
                                    </p:animClr>
                                    <p:set>
                                      <p:cBhvr>
                                        <p:cTn id="8" dur="500" fill="hold"/>
                                        <p:tgtEl>
                                          <p:spTgt spid="2">
                                            <p:txEl>
                                              <p:pRg st="1" end="1"/>
                                            </p:txEl>
                                          </p:spTgt>
                                        </p:tgtEl>
                                        <p:attrNameLst>
                                          <p:attrName>fill.type</p:attrName>
                                        </p:attrNameLst>
                                      </p:cBhvr>
                                      <p:to>
                                        <p:strVal val="solid"/>
                                      </p:to>
                                    </p:set>
                                    <p:anim to="1.5" calcmode="lin" valueType="num">
                                      <p:cBhvr override="childStyle">
                                        <p:cTn id="9" dur="500" fill="hold"/>
                                        <p:tgtEl>
                                          <p:spTgt spid="2">
                                            <p:txEl>
                                              <p:pRg st="1" end="1"/>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产品原型</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产品原型：用于展示项目的业务功能，一般由产品经理进行设计</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29" name="矩形 28">
            <a:extLst>
              <a:ext uri="{FF2B5EF4-FFF2-40B4-BE49-F238E27FC236}">
                <a16:creationId xmlns:a16="http://schemas.microsoft.com/office/drawing/2014/main" id="{DCFE5028-4EEE-A845-1244-E4D120EE3324}"/>
              </a:ext>
            </a:extLst>
          </p:cNvPr>
          <p:cNvSpPr/>
          <p:nvPr/>
        </p:nvSpPr>
        <p:spPr>
          <a:xfrm>
            <a:off x="1798570" y="1785651"/>
            <a:ext cx="4716529" cy="308305"/>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2E3E614F-8252-4AB4-52BB-8FB285DA9EE3}"/>
              </a:ext>
            </a:extLst>
          </p:cNvPr>
          <p:cNvPicPr>
            <a:picLocks noChangeAspect="1"/>
          </p:cNvPicPr>
          <p:nvPr/>
        </p:nvPicPr>
        <p:blipFill>
          <a:blip r:embed="rId2"/>
          <a:stretch>
            <a:fillRect/>
          </a:stretch>
        </p:blipFill>
        <p:spPr>
          <a:xfrm>
            <a:off x="855759" y="3672789"/>
            <a:ext cx="2197932" cy="866789"/>
          </a:xfrm>
          <a:prstGeom prst="rect">
            <a:avLst/>
          </a:prstGeom>
          <a:ln w="3175">
            <a:solidFill>
              <a:schemeClr val="tx1"/>
            </a:solidFill>
            <a:prstDash val="lgDash"/>
          </a:ln>
        </p:spPr>
      </p:pic>
      <p:pic>
        <p:nvPicPr>
          <p:cNvPr id="6" name="图片 5">
            <a:extLst>
              <a:ext uri="{FF2B5EF4-FFF2-40B4-BE49-F238E27FC236}">
                <a16:creationId xmlns:a16="http://schemas.microsoft.com/office/drawing/2014/main" id="{FED436DD-00F0-8DC9-E1DA-9A99C4E99AC5}"/>
              </a:ext>
            </a:extLst>
          </p:cNvPr>
          <p:cNvPicPr>
            <a:picLocks noChangeAspect="1"/>
          </p:cNvPicPr>
          <p:nvPr/>
        </p:nvPicPr>
        <p:blipFill>
          <a:blip r:embed="rId3"/>
          <a:stretch>
            <a:fillRect/>
          </a:stretch>
        </p:blipFill>
        <p:spPr>
          <a:xfrm>
            <a:off x="3206091" y="2501214"/>
            <a:ext cx="8203589" cy="3905250"/>
          </a:xfrm>
          <a:prstGeom prst="rect">
            <a:avLst/>
          </a:prstGeom>
          <a:ln w="3175">
            <a:solidFill>
              <a:schemeClr val="tx1"/>
            </a:solidFill>
            <a:prstDash val="lgDash"/>
          </a:ln>
        </p:spPr>
      </p:pic>
      <p:pic>
        <p:nvPicPr>
          <p:cNvPr id="9" name="图片 8">
            <a:extLst>
              <a:ext uri="{FF2B5EF4-FFF2-40B4-BE49-F238E27FC236}">
                <a16:creationId xmlns:a16="http://schemas.microsoft.com/office/drawing/2014/main" id="{ACBF52FC-551B-6E72-083D-E2386609130E}"/>
              </a:ext>
            </a:extLst>
          </p:cNvPr>
          <p:cNvPicPr>
            <a:picLocks noChangeAspect="1"/>
          </p:cNvPicPr>
          <p:nvPr/>
        </p:nvPicPr>
        <p:blipFill>
          <a:blip r:embed="rId4"/>
          <a:stretch>
            <a:fillRect/>
          </a:stretch>
        </p:blipFill>
        <p:spPr>
          <a:xfrm>
            <a:off x="4410919" y="2501214"/>
            <a:ext cx="5982511" cy="3905250"/>
          </a:xfrm>
          <a:prstGeom prst="rect">
            <a:avLst/>
          </a:prstGeom>
          <a:ln w="3175">
            <a:solidFill>
              <a:schemeClr val="tx1"/>
            </a:solidFill>
            <a:prstDash val="lgDash"/>
          </a:ln>
        </p:spPr>
      </p:pic>
    </p:spTree>
    <p:extLst>
      <p:ext uri="{BB962C8B-B14F-4D97-AF65-F5344CB8AC3E}">
        <p14:creationId xmlns:p14="http://schemas.microsoft.com/office/powerpoint/2010/main" val="249072900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苍穹外卖项目介绍</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02</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项目介绍</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产品原型</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技术选型</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129064137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2" end="2"/>
                                            </p:txEl>
                                          </p:spTgt>
                                        </p:tgtEl>
                                        <p:attrNameLst>
                                          <p:attrName>style.color</p:attrName>
                                        </p:attrNameLst>
                                      </p:cBhvr>
                                      <p:to>
                                        <a:srgbClr val="A74C3D"/>
                                      </p:to>
                                    </p:animClr>
                                    <p:animClr clrSpc="rgb" dir="cw">
                                      <p:cBhvr>
                                        <p:cTn id="7" dur="500" fill="hold"/>
                                        <p:tgtEl>
                                          <p:spTgt spid="2">
                                            <p:txEl>
                                              <p:pRg st="2" end="2"/>
                                            </p:txEl>
                                          </p:spTgt>
                                        </p:tgtEl>
                                        <p:attrNameLst>
                                          <p:attrName>fillcolor</p:attrName>
                                        </p:attrNameLst>
                                      </p:cBhvr>
                                      <p:to>
                                        <a:srgbClr val="A74C3D"/>
                                      </p:to>
                                    </p:animClr>
                                    <p:set>
                                      <p:cBhvr>
                                        <p:cTn id="8" dur="500" fill="hold"/>
                                        <p:tgtEl>
                                          <p:spTgt spid="2">
                                            <p:txEl>
                                              <p:pRg st="2" end="2"/>
                                            </p:txEl>
                                          </p:spTgt>
                                        </p:tgtEl>
                                        <p:attrNameLst>
                                          <p:attrName>fill.type</p:attrName>
                                        </p:attrNameLst>
                                      </p:cBhvr>
                                      <p:to>
                                        <p:strVal val="solid"/>
                                      </p:to>
                                    </p:set>
                                    <p:anim to="1.5" calcmode="lin" valueType="num">
                                      <p:cBhvr override="childStyle">
                                        <p:cTn id="9" dur="500" fill="hold"/>
                                        <p:tgtEl>
                                          <p:spTgt spid="2">
                                            <p:txEl>
                                              <p:pRg st="2" end="2"/>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365C5C8-FF56-1D31-0E6E-3CF91DA9EFD2}"/>
              </a:ext>
            </a:extLst>
          </p:cNvPr>
          <p:cNvPicPr>
            <a:picLocks noChangeAspect="1"/>
          </p:cNvPicPr>
          <p:nvPr/>
        </p:nvPicPr>
        <p:blipFill>
          <a:blip r:embed="rId2"/>
          <a:stretch>
            <a:fillRect/>
          </a:stretch>
        </p:blipFill>
        <p:spPr>
          <a:xfrm>
            <a:off x="840755" y="1598879"/>
            <a:ext cx="7688912" cy="3660242"/>
          </a:xfrm>
          <a:prstGeom prst="roundRect">
            <a:avLst>
              <a:gd name="adj" fmla="val 2330"/>
            </a:avLst>
          </a:prstGeom>
          <a:ln w="6350">
            <a:solidFill>
              <a:schemeClr val="tx1"/>
            </a:solidFill>
            <a:prstDash val="lgDash"/>
          </a:ln>
        </p:spPr>
      </p:pic>
      <p:pic>
        <p:nvPicPr>
          <p:cNvPr id="8" name="图片 7">
            <a:extLst>
              <a:ext uri="{FF2B5EF4-FFF2-40B4-BE49-F238E27FC236}">
                <a16:creationId xmlns:a16="http://schemas.microsoft.com/office/drawing/2014/main" id="{BCDE04E9-505D-C8DF-4A77-841CDDF599FD}"/>
              </a:ext>
            </a:extLst>
          </p:cNvPr>
          <p:cNvPicPr>
            <a:picLocks noChangeAspect="1"/>
          </p:cNvPicPr>
          <p:nvPr/>
        </p:nvPicPr>
        <p:blipFill>
          <a:blip r:embed="rId3"/>
          <a:stretch>
            <a:fillRect/>
          </a:stretch>
        </p:blipFill>
        <p:spPr>
          <a:xfrm>
            <a:off x="8998793" y="1598879"/>
            <a:ext cx="2048719" cy="3660242"/>
          </a:xfrm>
          <a:prstGeom prst="roundRect">
            <a:avLst>
              <a:gd name="adj" fmla="val 4247"/>
            </a:avLst>
          </a:prstGeom>
          <a:ln w="6350">
            <a:solidFill>
              <a:schemeClr val="tx1"/>
            </a:solidFill>
            <a:prstDash val="lgDash"/>
          </a:ln>
        </p:spPr>
      </p:pic>
      <p:sp>
        <p:nvSpPr>
          <p:cNvPr id="9" name="文本框 8">
            <a:extLst>
              <a:ext uri="{FF2B5EF4-FFF2-40B4-BE49-F238E27FC236}">
                <a16:creationId xmlns:a16="http://schemas.microsoft.com/office/drawing/2014/main" id="{F9DC6A74-C391-E648-3636-9F4D169F7EA7}"/>
              </a:ext>
            </a:extLst>
          </p:cNvPr>
          <p:cNvSpPr txBox="1"/>
          <p:nvPr/>
        </p:nvSpPr>
        <p:spPr>
          <a:xfrm>
            <a:off x="3784818" y="5367131"/>
            <a:ext cx="2241319" cy="338554"/>
          </a:xfrm>
          <a:prstGeom prst="rect">
            <a:avLst/>
          </a:prstGeom>
          <a:noFill/>
        </p:spPr>
        <p:txBody>
          <a:bodyPr wrap="none" rtlCol="0">
            <a:spAutoFit/>
          </a:bodyPr>
          <a:lstStyle/>
          <a:p>
            <a:pPr fontAlgn="auto">
              <a:spcBef>
                <a:spcPts val="0"/>
              </a:spcBef>
              <a:spcAft>
                <a:spcPts val="0"/>
              </a:spcAft>
            </a:pPr>
            <a:r>
              <a:rPr lang="zh-CN" altLang="en-US" sz="1600">
                <a:solidFill>
                  <a:srgbClr val="FF0000"/>
                </a:solidFill>
                <a:latin typeface="阿里巴巴普惠体"/>
                <a:ea typeface="阿里巴巴普惠体" panose="00020600040101010101"/>
              </a:rPr>
              <a:t>管理端 </a:t>
            </a:r>
            <a:r>
              <a:rPr lang="en-US" altLang="zh-CN" sz="1600">
                <a:solidFill>
                  <a:schemeClr val="tx1">
                    <a:lumMod val="50000"/>
                    <a:lumOff val="50000"/>
                  </a:schemeClr>
                </a:solidFill>
                <a:latin typeface="阿里巴巴普惠体"/>
                <a:ea typeface="阿里巴巴普惠体" panose="00020600040101010101"/>
              </a:rPr>
              <a:t>- </a:t>
            </a:r>
            <a:r>
              <a:rPr lang="zh-CN" altLang="en-US" sz="1600">
                <a:solidFill>
                  <a:schemeClr val="tx1">
                    <a:lumMod val="50000"/>
                    <a:lumOff val="50000"/>
                  </a:schemeClr>
                </a:solidFill>
                <a:latin typeface="阿里巴巴普惠体"/>
                <a:ea typeface="阿里巴巴普惠体" panose="00020600040101010101"/>
              </a:rPr>
              <a:t>外卖商家使用</a:t>
            </a:r>
            <a:endParaRPr lang="zh-CN" altLang="en-US" sz="1600" dirty="0">
              <a:solidFill>
                <a:schemeClr val="tx1">
                  <a:lumMod val="50000"/>
                  <a:lumOff val="50000"/>
                </a:schemeClr>
              </a:solidFill>
              <a:latin typeface="阿里巴巴普惠体"/>
              <a:ea typeface="阿里巴巴普惠体" panose="00020600040101010101"/>
            </a:endParaRPr>
          </a:p>
        </p:txBody>
      </p:sp>
      <p:sp>
        <p:nvSpPr>
          <p:cNvPr id="10" name="文本框 9">
            <a:extLst>
              <a:ext uri="{FF2B5EF4-FFF2-40B4-BE49-F238E27FC236}">
                <a16:creationId xmlns:a16="http://schemas.microsoft.com/office/drawing/2014/main" id="{DA12CA70-31F5-9CCC-65D2-C59AFA257E75}"/>
              </a:ext>
            </a:extLst>
          </p:cNvPr>
          <p:cNvSpPr txBox="1"/>
          <p:nvPr/>
        </p:nvSpPr>
        <p:spPr>
          <a:xfrm>
            <a:off x="8934925" y="5367131"/>
            <a:ext cx="2241319" cy="338554"/>
          </a:xfrm>
          <a:prstGeom prst="rect">
            <a:avLst/>
          </a:prstGeom>
          <a:noFill/>
        </p:spPr>
        <p:txBody>
          <a:bodyPr wrap="none" rtlCol="0">
            <a:spAutoFit/>
          </a:bodyPr>
          <a:lstStyle/>
          <a:p>
            <a:pPr fontAlgn="auto">
              <a:spcBef>
                <a:spcPts val="0"/>
              </a:spcBef>
              <a:spcAft>
                <a:spcPts val="0"/>
              </a:spcAft>
            </a:pPr>
            <a:r>
              <a:rPr lang="zh-CN" altLang="en-US" sz="1600">
                <a:solidFill>
                  <a:srgbClr val="FF0000"/>
                </a:solidFill>
                <a:latin typeface="阿里巴巴普惠体"/>
                <a:ea typeface="阿里巴巴普惠体" panose="00020600040101010101"/>
              </a:rPr>
              <a:t>用户端 </a:t>
            </a:r>
            <a:r>
              <a:rPr lang="en-US" altLang="zh-CN" sz="1600">
                <a:solidFill>
                  <a:schemeClr val="tx1">
                    <a:lumMod val="50000"/>
                    <a:lumOff val="50000"/>
                  </a:schemeClr>
                </a:solidFill>
                <a:latin typeface="阿里巴巴普惠体"/>
                <a:ea typeface="阿里巴巴普惠体" panose="00020600040101010101"/>
              </a:rPr>
              <a:t>- </a:t>
            </a:r>
            <a:r>
              <a:rPr lang="zh-CN" altLang="en-US" sz="1600">
                <a:solidFill>
                  <a:schemeClr val="tx1">
                    <a:lumMod val="50000"/>
                    <a:lumOff val="50000"/>
                  </a:schemeClr>
                </a:solidFill>
                <a:latin typeface="阿里巴巴普惠体"/>
                <a:ea typeface="阿里巴巴普惠体" panose="00020600040101010101"/>
              </a:rPr>
              <a:t>点餐用户使用</a:t>
            </a:r>
            <a:endParaRPr lang="zh-CN" altLang="en-US" sz="1600" dirty="0">
              <a:solidFill>
                <a:schemeClr val="tx1">
                  <a:lumMod val="50000"/>
                  <a:lumOff val="50000"/>
                </a:schemeClr>
              </a:solidFill>
              <a:latin typeface="阿里巴巴普惠体"/>
              <a:ea typeface="阿里巴巴普惠体" panose="00020600040101010101"/>
            </a:endParaRPr>
          </a:p>
        </p:txBody>
      </p:sp>
    </p:spTree>
    <p:extLst>
      <p:ext uri="{BB962C8B-B14F-4D97-AF65-F5344CB8AC3E}">
        <p14:creationId xmlns:p14="http://schemas.microsoft.com/office/powerpoint/2010/main" val="18432088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技术选型</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技术选型：展示项目中使用到的技术框架和中间件等</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29" name="矩形 28">
            <a:extLst>
              <a:ext uri="{FF2B5EF4-FFF2-40B4-BE49-F238E27FC236}">
                <a16:creationId xmlns:a16="http://schemas.microsoft.com/office/drawing/2014/main" id="{DCFE5028-4EEE-A845-1244-E4D120EE3324}"/>
              </a:ext>
            </a:extLst>
          </p:cNvPr>
          <p:cNvSpPr/>
          <p:nvPr/>
        </p:nvSpPr>
        <p:spPr>
          <a:xfrm>
            <a:off x="1798571" y="1785651"/>
            <a:ext cx="3744980" cy="308305"/>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4B7D6B3D-78CE-97D4-F292-FFF91F6BB968}"/>
              </a:ext>
            </a:extLst>
          </p:cNvPr>
          <p:cNvSpPr/>
          <p:nvPr/>
        </p:nvSpPr>
        <p:spPr>
          <a:xfrm>
            <a:off x="828675" y="2419350"/>
            <a:ext cx="10698800" cy="3810000"/>
          </a:xfrm>
          <a:prstGeom prst="roundRect">
            <a:avLst>
              <a:gd name="adj" fmla="val 2250"/>
            </a:avLst>
          </a:prstGeom>
          <a:solidFill>
            <a:schemeClr val="bg1"/>
          </a:solidFill>
          <a:ln w="317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A652280D-051A-0044-9A02-59C49340FECA}"/>
              </a:ext>
            </a:extLst>
          </p:cNvPr>
          <p:cNvSpPr/>
          <p:nvPr/>
        </p:nvSpPr>
        <p:spPr>
          <a:xfrm>
            <a:off x="1047750" y="2657475"/>
            <a:ext cx="8353425" cy="53816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A03DDB83-5FC2-E5DA-4EFE-82D0136AF10A}"/>
              </a:ext>
            </a:extLst>
          </p:cNvPr>
          <p:cNvSpPr/>
          <p:nvPr/>
        </p:nvSpPr>
        <p:spPr>
          <a:xfrm>
            <a:off x="1047749" y="3367087"/>
            <a:ext cx="8353425" cy="53816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272A48E-5B1C-353F-B92E-DBC24507F630}"/>
              </a:ext>
            </a:extLst>
          </p:cNvPr>
          <p:cNvSpPr/>
          <p:nvPr/>
        </p:nvSpPr>
        <p:spPr>
          <a:xfrm>
            <a:off x="1047749" y="4048125"/>
            <a:ext cx="8353425" cy="128587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515A15B8-E479-2BB8-C6E9-CE7EE31246B0}"/>
              </a:ext>
            </a:extLst>
          </p:cNvPr>
          <p:cNvSpPr/>
          <p:nvPr/>
        </p:nvSpPr>
        <p:spPr>
          <a:xfrm>
            <a:off x="1047749" y="5476875"/>
            <a:ext cx="8353425" cy="53816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E6693707-F7A1-5847-2E31-B6B0396A2C8B}"/>
              </a:ext>
            </a:extLst>
          </p:cNvPr>
          <p:cNvSpPr/>
          <p:nvPr/>
        </p:nvSpPr>
        <p:spPr>
          <a:xfrm>
            <a:off x="9607073" y="2657475"/>
            <a:ext cx="1705452" cy="335756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A8EBD94-B336-0B3E-8A8D-0A15532FD00B}"/>
              </a:ext>
            </a:extLst>
          </p:cNvPr>
          <p:cNvSpPr/>
          <p:nvPr/>
        </p:nvSpPr>
        <p:spPr>
          <a:xfrm>
            <a:off x="1133474" y="2724149"/>
            <a:ext cx="1095375" cy="404813"/>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ea typeface="阿里巴巴普惠体" panose="00020600040101010101"/>
              </a:rPr>
              <a:t>用户层</a:t>
            </a:r>
          </a:p>
        </p:txBody>
      </p:sp>
      <p:sp>
        <p:nvSpPr>
          <p:cNvPr id="15" name="矩形 14">
            <a:extLst>
              <a:ext uri="{FF2B5EF4-FFF2-40B4-BE49-F238E27FC236}">
                <a16:creationId xmlns:a16="http://schemas.microsoft.com/office/drawing/2014/main" id="{14BF9388-0C29-B145-ABEB-417C6DF23D99}"/>
              </a:ext>
            </a:extLst>
          </p:cNvPr>
          <p:cNvSpPr/>
          <p:nvPr/>
        </p:nvSpPr>
        <p:spPr>
          <a:xfrm>
            <a:off x="1133473" y="3429092"/>
            <a:ext cx="1095375" cy="404813"/>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ea typeface="阿里巴巴普惠体" panose="00020600040101010101"/>
              </a:rPr>
              <a:t>网关层</a:t>
            </a:r>
          </a:p>
        </p:txBody>
      </p:sp>
      <p:sp>
        <p:nvSpPr>
          <p:cNvPr id="16" name="矩形 15">
            <a:extLst>
              <a:ext uri="{FF2B5EF4-FFF2-40B4-BE49-F238E27FC236}">
                <a16:creationId xmlns:a16="http://schemas.microsoft.com/office/drawing/2014/main" id="{2CAF8BB6-C7D7-EA20-3043-B7B62618ACC5}"/>
              </a:ext>
            </a:extLst>
          </p:cNvPr>
          <p:cNvSpPr/>
          <p:nvPr/>
        </p:nvSpPr>
        <p:spPr>
          <a:xfrm>
            <a:off x="1133473" y="4152900"/>
            <a:ext cx="1095375" cy="1066800"/>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ea typeface="阿里巴巴普惠体" panose="00020600040101010101"/>
              </a:rPr>
              <a:t>应用层</a:t>
            </a:r>
          </a:p>
        </p:txBody>
      </p:sp>
      <p:sp>
        <p:nvSpPr>
          <p:cNvPr id="17" name="矩形 16">
            <a:extLst>
              <a:ext uri="{FF2B5EF4-FFF2-40B4-BE49-F238E27FC236}">
                <a16:creationId xmlns:a16="http://schemas.microsoft.com/office/drawing/2014/main" id="{9D174003-B133-4C29-29E0-F528982CA573}"/>
              </a:ext>
            </a:extLst>
          </p:cNvPr>
          <p:cNvSpPr/>
          <p:nvPr/>
        </p:nvSpPr>
        <p:spPr>
          <a:xfrm>
            <a:off x="1133473" y="5541875"/>
            <a:ext cx="1095375" cy="404813"/>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ea typeface="阿里巴巴普惠体" panose="00020600040101010101"/>
              </a:rPr>
              <a:t>数据层</a:t>
            </a:r>
          </a:p>
        </p:txBody>
      </p:sp>
      <p:sp>
        <p:nvSpPr>
          <p:cNvPr id="18" name="矩形 17">
            <a:extLst>
              <a:ext uri="{FF2B5EF4-FFF2-40B4-BE49-F238E27FC236}">
                <a16:creationId xmlns:a16="http://schemas.microsoft.com/office/drawing/2014/main" id="{5D6E21C1-E116-ECA4-2ABC-2E1119C5DB51}"/>
              </a:ext>
            </a:extLst>
          </p:cNvPr>
          <p:cNvSpPr/>
          <p:nvPr/>
        </p:nvSpPr>
        <p:spPr>
          <a:xfrm>
            <a:off x="9773437" y="2905084"/>
            <a:ext cx="1370813" cy="404813"/>
          </a:xfrm>
          <a:prstGeom prst="rect">
            <a:avLst/>
          </a:prstGeom>
          <a:solidFill>
            <a:schemeClr val="tx2">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ea typeface="阿里巴巴普惠体" panose="00020600040101010101"/>
              </a:rPr>
              <a:t>工具</a:t>
            </a:r>
          </a:p>
        </p:txBody>
      </p:sp>
      <p:sp>
        <p:nvSpPr>
          <p:cNvPr id="19" name="矩形 18">
            <a:extLst>
              <a:ext uri="{FF2B5EF4-FFF2-40B4-BE49-F238E27FC236}">
                <a16:creationId xmlns:a16="http://schemas.microsoft.com/office/drawing/2014/main" id="{3682AD3F-FBE2-C60A-3CC2-737131214ADB}"/>
              </a:ext>
            </a:extLst>
          </p:cNvPr>
          <p:cNvSpPr/>
          <p:nvPr/>
        </p:nvSpPr>
        <p:spPr>
          <a:xfrm>
            <a:off x="2543173" y="2724149"/>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node.js</a:t>
            </a:r>
            <a:endParaRPr lang="zh-CN" altLang="en-US" sz="1400">
              <a:solidFill>
                <a:schemeClr val="tx1"/>
              </a:solidFill>
              <a:ea typeface="阿里巴巴普惠体" panose="00020600040101010101"/>
            </a:endParaRPr>
          </a:p>
        </p:txBody>
      </p:sp>
      <p:sp>
        <p:nvSpPr>
          <p:cNvPr id="20" name="矩形 19">
            <a:extLst>
              <a:ext uri="{FF2B5EF4-FFF2-40B4-BE49-F238E27FC236}">
                <a16:creationId xmlns:a16="http://schemas.microsoft.com/office/drawing/2014/main" id="{CF205D89-CF9A-3E27-E0E1-7E6E553AD372}"/>
              </a:ext>
            </a:extLst>
          </p:cNvPr>
          <p:cNvSpPr/>
          <p:nvPr/>
        </p:nvSpPr>
        <p:spPr>
          <a:xfrm>
            <a:off x="3844446" y="2724150"/>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VUE.js</a:t>
            </a:r>
            <a:endParaRPr lang="zh-CN" altLang="en-US" sz="1400">
              <a:solidFill>
                <a:schemeClr val="tx1"/>
              </a:solidFill>
              <a:ea typeface="阿里巴巴普惠体" panose="00020600040101010101"/>
            </a:endParaRPr>
          </a:p>
        </p:txBody>
      </p:sp>
      <p:sp>
        <p:nvSpPr>
          <p:cNvPr id="21" name="矩形 20">
            <a:extLst>
              <a:ext uri="{FF2B5EF4-FFF2-40B4-BE49-F238E27FC236}">
                <a16:creationId xmlns:a16="http://schemas.microsoft.com/office/drawing/2014/main" id="{FC63929D-2AA0-F7FE-A953-C250CD39878D}"/>
              </a:ext>
            </a:extLst>
          </p:cNvPr>
          <p:cNvSpPr/>
          <p:nvPr/>
        </p:nvSpPr>
        <p:spPr>
          <a:xfrm>
            <a:off x="5145719" y="2724150"/>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ElementUI</a:t>
            </a:r>
            <a:endParaRPr lang="zh-CN" altLang="en-US" sz="1400">
              <a:solidFill>
                <a:schemeClr val="tx1"/>
              </a:solidFill>
              <a:ea typeface="阿里巴巴普惠体" panose="00020600040101010101"/>
            </a:endParaRPr>
          </a:p>
        </p:txBody>
      </p:sp>
      <p:sp>
        <p:nvSpPr>
          <p:cNvPr id="23" name="矩形 22">
            <a:extLst>
              <a:ext uri="{FF2B5EF4-FFF2-40B4-BE49-F238E27FC236}">
                <a16:creationId xmlns:a16="http://schemas.microsoft.com/office/drawing/2014/main" id="{DA6D2F7A-E2E7-AE9E-B9C9-FC97B7EBFF21}"/>
              </a:ext>
            </a:extLst>
          </p:cNvPr>
          <p:cNvSpPr/>
          <p:nvPr/>
        </p:nvSpPr>
        <p:spPr>
          <a:xfrm>
            <a:off x="6418574" y="2724149"/>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ea typeface="阿里巴巴普惠体" panose="00020600040101010101"/>
              </a:rPr>
              <a:t>微信小程序</a:t>
            </a:r>
          </a:p>
        </p:txBody>
      </p:sp>
      <p:sp>
        <p:nvSpPr>
          <p:cNvPr id="25" name="矩形 24">
            <a:extLst>
              <a:ext uri="{FF2B5EF4-FFF2-40B4-BE49-F238E27FC236}">
                <a16:creationId xmlns:a16="http://schemas.microsoft.com/office/drawing/2014/main" id="{CB48B986-9E97-871D-434D-DE07047767D6}"/>
              </a:ext>
            </a:extLst>
          </p:cNvPr>
          <p:cNvSpPr/>
          <p:nvPr/>
        </p:nvSpPr>
        <p:spPr>
          <a:xfrm>
            <a:off x="7696033" y="2724149"/>
            <a:ext cx="1543690"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apache echarts</a:t>
            </a:r>
            <a:endParaRPr lang="zh-CN" altLang="en-US" sz="1400">
              <a:solidFill>
                <a:schemeClr val="tx1"/>
              </a:solidFill>
              <a:ea typeface="阿里巴巴普惠体" panose="00020600040101010101"/>
            </a:endParaRPr>
          </a:p>
        </p:txBody>
      </p:sp>
      <p:sp>
        <p:nvSpPr>
          <p:cNvPr id="33" name="矩形 32">
            <a:extLst>
              <a:ext uri="{FF2B5EF4-FFF2-40B4-BE49-F238E27FC236}">
                <a16:creationId xmlns:a16="http://schemas.microsoft.com/office/drawing/2014/main" id="{003E3444-72A4-65D6-86F4-4447DECE3B13}"/>
              </a:ext>
            </a:extLst>
          </p:cNvPr>
          <p:cNvSpPr/>
          <p:nvPr/>
        </p:nvSpPr>
        <p:spPr>
          <a:xfrm>
            <a:off x="2543173" y="3433760"/>
            <a:ext cx="6696550"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Nginx</a:t>
            </a:r>
            <a:endParaRPr lang="zh-CN" altLang="en-US" sz="1400">
              <a:solidFill>
                <a:schemeClr val="tx1"/>
              </a:solidFill>
              <a:ea typeface="阿里巴巴普惠体" panose="00020600040101010101"/>
            </a:endParaRPr>
          </a:p>
        </p:txBody>
      </p:sp>
      <p:sp>
        <p:nvSpPr>
          <p:cNvPr id="38" name="矩形 37">
            <a:extLst>
              <a:ext uri="{FF2B5EF4-FFF2-40B4-BE49-F238E27FC236}">
                <a16:creationId xmlns:a16="http://schemas.microsoft.com/office/drawing/2014/main" id="{F2561FAA-E035-61A6-9E4D-E3B0EC5AB4DF}"/>
              </a:ext>
            </a:extLst>
          </p:cNvPr>
          <p:cNvSpPr/>
          <p:nvPr/>
        </p:nvSpPr>
        <p:spPr>
          <a:xfrm>
            <a:off x="2543173" y="4205287"/>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Spring</a:t>
            </a:r>
            <a:r>
              <a:rPr lang="zh-CN" altLang="en-US" sz="1400">
                <a:solidFill>
                  <a:schemeClr val="tx1"/>
                </a:solidFill>
                <a:ea typeface="阿里巴巴普惠体" panose="00020600040101010101"/>
              </a:rPr>
              <a:t> </a:t>
            </a:r>
            <a:r>
              <a:rPr lang="en-US" altLang="zh-CN" sz="1400">
                <a:solidFill>
                  <a:schemeClr val="tx1"/>
                </a:solidFill>
                <a:ea typeface="阿里巴巴普惠体" panose="00020600040101010101"/>
              </a:rPr>
              <a:t>Boot</a:t>
            </a:r>
            <a:endParaRPr lang="zh-CN" altLang="en-US" sz="1400">
              <a:solidFill>
                <a:schemeClr val="tx1"/>
              </a:solidFill>
              <a:ea typeface="阿里巴巴普惠体" panose="00020600040101010101"/>
            </a:endParaRPr>
          </a:p>
        </p:txBody>
      </p:sp>
      <p:sp>
        <p:nvSpPr>
          <p:cNvPr id="39" name="矩形 38">
            <a:extLst>
              <a:ext uri="{FF2B5EF4-FFF2-40B4-BE49-F238E27FC236}">
                <a16:creationId xmlns:a16="http://schemas.microsoft.com/office/drawing/2014/main" id="{5B628AFD-FD43-2340-128D-8065321DBF07}"/>
              </a:ext>
            </a:extLst>
          </p:cNvPr>
          <p:cNvSpPr/>
          <p:nvPr/>
        </p:nvSpPr>
        <p:spPr>
          <a:xfrm>
            <a:off x="3844446" y="4205288"/>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Spring</a:t>
            </a:r>
            <a:r>
              <a:rPr lang="zh-CN" altLang="en-US" sz="1400">
                <a:solidFill>
                  <a:schemeClr val="tx1"/>
                </a:solidFill>
                <a:ea typeface="阿里巴巴普惠体" panose="00020600040101010101"/>
              </a:rPr>
              <a:t> </a:t>
            </a:r>
            <a:r>
              <a:rPr lang="en-US" altLang="zh-CN" sz="1400">
                <a:solidFill>
                  <a:schemeClr val="tx1"/>
                </a:solidFill>
                <a:ea typeface="阿里巴巴普惠体" panose="00020600040101010101"/>
              </a:rPr>
              <a:t>MVC</a:t>
            </a:r>
            <a:endParaRPr lang="zh-CN" altLang="en-US" sz="1400">
              <a:solidFill>
                <a:schemeClr val="tx1"/>
              </a:solidFill>
              <a:ea typeface="阿里巴巴普惠体" panose="00020600040101010101"/>
            </a:endParaRPr>
          </a:p>
        </p:txBody>
      </p:sp>
      <p:sp>
        <p:nvSpPr>
          <p:cNvPr id="40" name="矩形 39">
            <a:extLst>
              <a:ext uri="{FF2B5EF4-FFF2-40B4-BE49-F238E27FC236}">
                <a16:creationId xmlns:a16="http://schemas.microsoft.com/office/drawing/2014/main" id="{D7D39DF9-1A98-B478-93CC-433CE829295E}"/>
              </a:ext>
            </a:extLst>
          </p:cNvPr>
          <p:cNvSpPr/>
          <p:nvPr/>
        </p:nvSpPr>
        <p:spPr>
          <a:xfrm>
            <a:off x="5145719" y="4205288"/>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Spring</a:t>
            </a:r>
            <a:r>
              <a:rPr lang="zh-CN" altLang="en-US" sz="1400">
                <a:solidFill>
                  <a:schemeClr val="tx1"/>
                </a:solidFill>
                <a:ea typeface="阿里巴巴普惠体" panose="00020600040101010101"/>
              </a:rPr>
              <a:t> </a:t>
            </a:r>
            <a:r>
              <a:rPr lang="en-US" altLang="zh-CN" sz="1400">
                <a:solidFill>
                  <a:schemeClr val="tx1"/>
                </a:solidFill>
                <a:ea typeface="阿里巴巴普惠体" panose="00020600040101010101"/>
              </a:rPr>
              <a:t>Task</a:t>
            </a:r>
            <a:endParaRPr lang="zh-CN" altLang="en-US" sz="1400">
              <a:solidFill>
                <a:schemeClr val="tx1"/>
              </a:solidFill>
              <a:ea typeface="阿里巴巴普惠体" panose="00020600040101010101"/>
            </a:endParaRPr>
          </a:p>
        </p:txBody>
      </p:sp>
      <p:sp>
        <p:nvSpPr>
          <p:cNvPr id="41" name="矩形 40">
            <a:extLst>
              <a:ext uri="{FF2B5EF4-FFF2-40B4-BE49-F238E27FC236}">
                <a16:creationId xmlns:a16="http://schemas.microsoft.com/office/drawing/2014/main" id="{8AA756A7-A809-A087-5314-FDAF56962A28}"/>
              </a:ext>
            </a:extLst>
          </p:cNvPr>
          <p:cNvSpPr/>
          <p:nvPr/>
        </p:nvSpPr>
        <p:spPr>
          <a:xfrm>
            <a:off x="6418574" y="4205287"/>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httpclient</a:t>
            </a:r>
            <a:endParaRPr lang="zh-CN" altLang="en-US" sz="1400">
              <a:solidFill>
                <a:schemeClr val="tx1"/>
              </a:solidFill>
              <a:ea typeface="阿里巴巴普惠体" panose="00020600040101010101"/>
            </a:endParaRPr>
          </a:p>
        </p:txBody>
      </p:sp>
      <p:sp>
        <p:nvSpPr>
          <p:cNvPr id="42" name="矩形 41">
            <a:extLst>
              <a:ext uri="{FF2B5EF4-FFF2-40B4-BE49-F238E27FC236}">
                <a16:creationId xmlns:a16="http://schemas.microsoft.com/office/drawing/2014/main" id="{6BE2470E-6AA0-1C2B-820A-6EE033FB90F5}"/>
              </a:ext>
            </a:extLst>
          </p:cNvPr>
          <p:cNvSpPr/>
          <p:nvPr/>
        </p:nvSpPr>
        <p:spPr>
          <a:xfrm>
            <a:off x="7696033" y="4205287"/>
            <a:ext cx="1543690"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Spring Cache</a:t>
            </a:r>
            <a:endParaRPr lang="zh-CN" altLang="en-US" sz="1400">
              <a:solidFill>
                <a:schemeClr val="tx1"/>
              </a:solidFill>
              <a:ea typeface="阿里巴巴普惠体" panose="00020600040101010101"/>
            </a:endParaRPr>
          </a:p>
        </p:txBody>
      </p:sp>
      <p:sp>
        <p:nvSpPr>
          <p:cNvPr id="43" name="矩形 42">
            <a:extLst>
              <a:ext uri="{FF2B5EF4-FFF2-40B4-BE49-F238E27FC236}">
                <a16:creationId xmlns:a16="http://schemas.microsoft.com/office/drawing/2014/main" id="{EDC80DED-1448-27F4-5756-B16EC8E3943C}"/>
              </a:ext>
            </a:extLst>
          </p:cNvPr>
          <p:cNvSpPr/>
          <p:nvPr/>
        </p:nvSpPr>
        <p:spPr>
          <a:xfrm>
            <a:off x="2543173" y="4781548"/>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JWT</a:t>
            </a:r>
            <a:endParaRPr lang="zh-CN" altLang="en-US" sz="1400">
              <a:solidFill>
                <a:schemeClr val="tx1"/>
              </a:solidFill>
              <a:ea typeface="阿里巴巴普惠体" panose="00020600040101010101"/>
            </a:endParaRPr>
          </a:p>
        </p:txBody>
      </p:sp>
      <p:sp>
        <p:nvSpPr>
          <p:cNvPr id="44" name="矩形 43">
            <a:extLst>
              <a:ext uri="{FF2B5EF4-FFF2-40B4-BE49-F238E27FC236}">
                <a16:creationId xmlns:a16="http://schemas.microsoft.com/office/drawing/2014/main" id="{1FEE0CA2-4BAD-26CA-BF85-636A20D84935}"/>
              </a:ext>
            </a:extLst>
          </p:cNvPr>
          <p:cNvSpPr/>
          <p:nvPr/>
        </p:nvSpPr>
        <p:spPr>
          <a:xfrm>
            <a:off x="3844446" y="4781549"/>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ea typeface="阿里巴巴普惠体" panose="00020600040101010101"/>
              </a:rPr>
              <a:t>阿里云</a:t>
            </a:r>
            <a:r>
              <a:rPr lang="en-US" altLang="zh-CN" sz="1400">
                <a:solidFill>
                  <a:schemeClr val="tx1"/>
                </a:solidFill>
                <a:ea typeface="阿里巴巴普惠体" panose="00020600040101010101"/>
              </a:rPr>
              <a:t>OSS</a:t>
            </a:r>
            <a:endParaRPr lang="zh-CN" altLang="en-US" sz="1400">
              <a:solidFill>
                <a:schemeClr val="tx1"/>
              </a:solidFill>
              <a:ea typeface="阿里巴巴普惠体" panose="00020600040101010101"/>
            </a:endParaRPr>
          </a:p>
        </p:txBody>
      </p:sp>
      <p:sp>
        <p:nvSpPr>
          <p:cNvPr id="45" name="矩形 44">
            <a:extLst>
              <a:ext uri="{FF2B5EF4-FFF2-40B4-BE49-F238E27FC236}">
                <a16:creationId xmlns:a16="http://schemas.microsoft.com/office/drawing/2014/main" id="{43C8E699-5DB5-10C9-5527-E93720582FB2}"/>
              </a:ext>
            </a:extLst>
          </p:cNvPr>
          <p:cNvSpPr/>
          <p:nvPr/>
        </p:nvSpPr>
        <p:spPr>
          <a:xfrm>
            <a:off x="5145719" y="4781549"/>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Swagger</a:t>
            </a:r>
            <a:endParaRPr lang="zh-CN" altLang="en-US" sz="1400">
              <a:solidFill>
                <a:schemeClr val="tx1"/>
              </a:solidFill>
              <a:ea typeface="阿里巴巴普惠体" panose="00020600040101010101"/>
            </a:endParaRPr>
          </a:p>
        </p:txBody>
      </p:sp>
      <p:sp>
        <p:nvSpPr>
          <p:cNvPr id="46" name="矩形 45">
            <a:extLst>
              <a:ext uri="{FF2B5EF4-FFF2-40B4-BE49-F238E27FC236}">
                <a16:creationId xmlns:a16="http://schemas.microsoft.com/office/drawing/2014/main" id="{BB44FCA4-D72A-2B85-2602-6A77E48A9C03}"/>
              </a:ext>
            </a:extLst>
          </p:cNvPr>
          <p:cNvSpPr/>
          <p:nvPr/>
        </p:nvSpPr>
        <p:spPr>
          <a:xfrm>
            <a:off x="6418574" y="4781548"/>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POI</a:t>
            </a:r>
            <a:endParaRPr lang="zh-CN" altLang="en-US" sz="1400">
              <a:solidFill>
                <a:schemeClr val="tx1"/>
              </a:solidFill>
              <a:ea typeface="阿里巴巴普惠体" panose="00020600040101010101"/>
            </a:endParaRPr>
          </a:p>
        </p:txBody>
      </p:sp>
      <p:sp>
        <p:nvSpPr>
          <p:cNvPr id="47" name="矩形 46">
            <a:extLst>
              <a:ext uri="{FF2B5EF4-FFF2-40B4-BE49-F238E27FC236}">
                <a16:creationId xmlns:a16="http://schemas.microsoft.com/office/drawing/2014/main" id="{671D4375-3638-B1E0-337D-543713CA49C3}"/>
              </a:ext>
            </a:extLst>
          </p:cNvPr>
          <p:cNvSpPr/>
          <p:nvPr/>
        </p:nvSpPr>
        <p:spPr>
          <a:xfrm>
            <a:off x="7696033" y="4781548"/>
            <a:ext cx="1543690"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WebSocket</a:t>
            </a:r>
            <a:endParaRPr lang="zh-CN" altLang="en-US" sz="1400">
              <a:solidFill>
                <a:schemeClr val="tx1"/>
              </a:solidFill>
              <a:ea typeface="阿里巴巴普惠体" panose="00020600040101010101"/>
            </a:endParaRPr>
          </a:p>
        </p:txBody>
      </p:sp>
      <p:sp>
        <p:nvSpPr>
          <p:cNvPr id="48" name="矩形 47">
            <a:extLst>
              <a:ext uri="{FF2B5EF4-FFF2-40B4-BE49-F238E27FC236}">
                <a16:creationId xmlns:a16="http://schemas.microsoft.com/office/drawing/2014/main" id="{E570A6C1-F2B5-2D8D-E4E3-415BE1B4720A}"/>
              </a:ext>
            </a:extLst>
          </p:cNvPr>
          <p:cNvSpPr/>
          <p:nvPr/>
        </p:nvSpPr>
        <p:spPr>
          <a:xfrm>
            <a:off x="2533648" y="5553074"/>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MySQL</a:t>
            </a:r>
            <a:endParaRPr lang="zh-CN" altLang="en-US" sz="1400">
              <a:solidFill>
                <a:schemeClr val="tx1"/>
              </a:solidFill>
              <a:ea typeface="阿里巴巴普惠体" panose="00020600040101010101"/>
            </a:endParaRPr>
          </a:p>
        </p:txBody>
      </p:sp>
      <p:sp>
        <p:nvSpPr>
          <p:cNvPr id="49" name="矩形 48">
            <a:extLst>
              <a:ext uri="{FF2B5EF4-FFF2-40B4-BE49-F238E27FC236}">
                <a16:creationId xmlns:a16="http://schemas.microsoft.com/office/drawing/2014/main" id="{1F664C2C-04F4-3B62-EB70-FF7B3082528D}"/>
              </a:ext>
            </a:extLst>
          </p:cNvPr>
          <p:cNvSpPr/>
          <p:nvPr/>
        </p:nvSpPr>
        <p:spPr>
          <a:xfrm>
            <a:off x="3834921" y="5553075"/>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Redis</a:t>
            </a:r>
            <a:endParaRPr lang="zh-CN" altLang="en-US" sz="1400">
              <a:solidFill>
                <a:schemeClr val="tx1"/>
              </a:solidFill>
              <a:ea typeface="阿里巴巴普惠体" panose="00020600040101010101"/>
            </a:endParaRPr>
          </a:p>
        </p:txBody>
      </p:sp>
      <p:sp>
        <p:nvSpPr>
          <p:cNvPr id="50" name="矩形 49">
            <a:extLst>
              <a:ext uri="{FF2B5EF4-FFF2-40B4-BE49-F238E27FC236}">
                <a16:creationId xmlns:a16="http://schemas.microsoft.com/office/drawing/2014/main" id="{7251AE9B-B321-ED09-2F9F-EC6A7C31AADB}"/>
              </a:ext>
            </a:extLst>
          </p:cNvPr>
          <p:cNvSpPr/>
          <p:nvPr/>
        </p:nvSpPr>
        <p:spPr>
          <a:xfrm>
            <a:off x="5136194" y="5553075"/>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mybatis</a:t>
            </a:r>
            <a:endParaRPr lang="zh-CN" altLang="en-US" sz="1400">
              <a:solidFill>
                <a:schemeClr val="tx1"/>
              </a:solidFill>
              <a:ea typeface="阿里巴巴普惠体" panose="00020600040101010101"/>
            </a:endParaRPr>
          </a:p>
        </p:txBody>
      </p:sp>
      <p:sp>
        <p:nvSpPr>
          <p:cNvPr id="51" name="矩形 50">
            <a:extLst>
              <a:ext uri="{FF2B5EF4-FFF2-40B4-BE49-F238E27FC236}">
                <a16:creationId xmlns:a16="http://schemas.microsoft.com/office/drawing/2014/main" id="{513203D5-735F-AFA5-70EA-5DC469F5D5F4}"/>
              </a:ext>
            </a:extLst>
          </p:cNvPr>
          <p:cNvSpPr/>
          <p:nvPr/>
        </p:nvSpPr>
        <p:spPr>
          <a:xfrm>
            <a:off x="6409049" y="5553074"/>
            <a:ext cx="109537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pagehelper</a:t>
            </a:r>
            <a:endParaRPr lang="zh-CN" altLang="en-US" sz="1400">
              <a:solidFill>
                <a:schemeClr val="tx1"/>
              </a:solidFill>
              <a:ea typeface="阿里巴巴普惠体" panose="00020600040101010101"/>
            </a:endParaRPr>
          </a:p>
        </p:txBody>
      </p:sp>
      <p:sp>
        <p:nvSpPr>
          <p:cNvPr id="52" name="矩形 51">
            <a:extLst>
              <a:ext uri="{FF2B5EF4-FFF2-40B4-BE49-F238E27FC236}">
                <a16:creationId xmlns:a16="http://schemas.microsoft.com/office/drawing/2014/main" id="{CDFFF735-43F8-CE01-B01F-ECA654822B24}"/>
              </a:ext>
            </a:extLst>
          </p:cNvPr>
          <p:cNvSpPr/>
          <p:nvPr/>
        </p:nvSpPr>
        <p:spPr>
          <a:xfrm>
            <a:off x="7686508" y="5553074"/>
            <a:ext cx="1553215"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spring</a:t>
            </a:r>
            <a:r>
              <a:rPr lang="zh-CN" altLang="en-US" sz="1400">
                <a:solidFill>
                  <a:schemeClr val="tx1"/>
                </a:solidFill>
                <a:ea typeface="阿里巴巴普惠体" panose="00020600040101010101"/>
              </a:rPr>
              <a:t> </a:t>
            </a:r>
            <a:r>
              <a:rPr lang="en-US" altLang="zh-CN" sz="1400">
                <a:solidFill>
                  <a:schemeClr val="tx1"/>
                </a:solidFill>
                <a:ea typeface="阿里巴巴普惠体" panose="00020600040101010101"/>
              </a:rPr>
              <a:t>data</a:t>
            </a:r>
            <a:r>
              <a:rPr lang="zh-CN" altLang="en-US" sz="1400">
                <a:solidFill>
                  <a:schemeClr val="tx1"/>
                </a:solidFill>
                <a:ea typeface="阿里巴巴普惠体" panose="00020600040101010101"/>
              </a:rPr>
              <a:t> </a:t>
            </a:r>
            <a:r>
              <a:rPr lang="en-US" altLang="zh-CN" sz="1400">
                <a:solidFill>
                  <a:schemeClr val="tx1"/>
                </a:solidFill>
                <a:ea typeface="阿里巴巴普惠体" panose="00020600040101010101"/>
              </a:rPr>
              <a:t>redis</a:t>
            </a:r>
            <a:endParaRPr lang="zh-CN" altLang="en-US" sz="1400">
              <a:solidFill>
                <a:schemeClr val="tx1"/>
              </a:solidFill>
              <a:ea typeface="阿里巴巴普惠体" panose="00020600040101010101"/>
            </a:endParaRPr>
          </a:p>
        </p:txBody>
      </p:sp>
      <p:sp>
        <p:nvSpPr>
          <p:cNvPr id="54" name="矩形 53">
            <a:extLst>
              <a:ext uri="{FF2B5EF4-FFF2-40B4-BE49-F238E27FC236}">
                <a16:creationId xmlns:a16="http://schemas.microsoft.com/office/drawing/2014/main" id="{E055DD1B-0EF3-A239-F185-32C70898EAC3}"/>
              </a:ext>
            </a:extLst>
          </p:cNvPr>
          <p:cNvSpPr/>
          <p:nvPr/>
        </p:nvSpPr>
        <p:spPr>
          <a:xfrm>
            <a:off x="9774152" y="3633655"/>
            <a:ext cx="1370813"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Git</a:t>
            </a:r>
            <a:endParaRPr lang="zh-CN" altLang="en-US" sz="1400">
              <a:solidFill>
                <a:schemeClr val="tx1"/>
              </a:solidFill>
              <a:ea typeface="阿里巴巴普惠体" panose="00020600040101010101"/>
            </a:endParaRPr>
          </a:p>
        </p:txBody>
      </p:sp>
      <p:sp>
        <p:nvSpPr>
          <p:cNvPr id="55" name="矩形 54">
            <a:extLst>
              <a:ext uri="{FF2B5EF4-FFF2-40B4-BE49-F238E27FC236}">
                <a16:creationId xmlns:a16="http://schemas.microsoft.com/office/drawing/2014/main" id="{8BF59C26-B270-6DBC-D6DE-9DC18F61ECFC}"/>
              </a:ext>
            </a:extLst>
          </p:cNvPr>
          <p:cNvSpPr/>
          <p:nvPr/>
        </p:nvSpPr>
        <p:spPr>
          <a:xfrm>
            <a:off x="9774152" y="4211593"/>
            <a:ext cx="1370813"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maven</a:t>
            </a:r>
            <a:endParaRPr lang="zh-CN" altLang="en-US" sz="1400">
              <a:solidFill>
                <a:schemeClr val="tx1"/>
              </a:solidFill>
              <a:ea typeface="阿里巴巴普惠体" panose="00020600040101010101"/>
            </a:endParaRPr>
          </a:p>
        </p:txBody>
      </p:sp>
      <p:sp>
        <p:nvSpPr>
          <p:cNvPr id="56" name="矩形 55">
            <a:extLst>
              <a:ext uri="{FF2B5EF4-FFF2-40B4-BE49-F238E27FC236}">
                <a16:creationId xmlns:a16="http://schemas.microsoft.com/office/drawing/2014/main" id="{5BE18336-94E6-71F9-C195-8C8E7498DC04}"/>
              </a:ext>
            </a:extLst>
          </p:cNvPr>
          <p:cNvSpPr/>
          <p:nvPr/>
        </p:nvSpPr>
        <p:spPr>
          <a:xfrm>
            <a:off x="9774152" y="4803687"/>
            <a:ext cx="1370813"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Junit</a:t>
            </a:r>
            <a:endParaRPr lang="zh-CN" altLang="en-US" sz="1400">
              <a:solidFill>
                <a:schemeClr val="tx1"/>
              </a:solidFill>
              <a:ea typeface="阿里巴巴普惠体" panose="00020600040101010101"/>
            </a:endParaRPr>
          </a:p>
        </p:txBody>
      </p:sp>
      <p:sp>
        <p:nvSpPr>
          <p:cNvPr id="57" name="矩形 56">
            <a:extLst>
              <a:ext uri="{FF2B5EF4-FFF2-40B4-BE49-F238E27FC236}">
                <a16:creationId xmlns:a16="http://schemas.microsoft.com/office/drawing/2014/main" id="{AB9DAA21-2BA9-D87F-9012-D1E3D2EF6F39}"/>
              </a:ext>
            </a:extLst>
          </p:cNvPr>
          <p:cNvSpPr/>
          <p:nvPr/>
        </p:nvSpPr>
        <p:spPr>
          <a:xfrm>
            <a:off x="9774152" y="5381625"/>
            <a:ext cx="1370813" cy="404813"/>
          </a:xfrm>
          <a:prstGeom prst="rect">
            <a:avLst/>
          </a:prstGeom>
          <a:solidFill>
            <a:schemeClr val="bg1"/>
          </a:solidFill>
          <a:ln w="3175">
            <a:solidFill>
              <a:schemeClr val="tx1"/>
            </a:solid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ea typeface="阿里巴巴普惠体" panose="00020600040101010101"/>
              </a:rPr>
              <a:t>postman</a:t>
            </a:r>
            <a:endParaRPr lang="zh-CN" altLang="en-US" sz="1400">
              <a:solidFill>
                <a:schemeClr val="tx1"/>
              </a:solidFill>
              <a:ea typeface="阿里巴巴普惠体" panose="00020600040101010101"/>
            </a:endParaRPr>
          </a:p>
        </p:txBody>
      </p:sp>
    </p:spTree>
    <p:extLst>
      <p:ext uri="{BB962C8B-B14F-4D97-AF65-F5344CB8AC3E}">
        <p14:creationId xmlns:p14="http://schemas.microsoft.com/office/powerpoint/2010/main" val="370927618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500"/>
                                        <p:tgtEl>
                                          <p:spTgt spid="2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left)">
                                      <p:cBhvr>
                                        <p:cTn id="53" dur="500"/>
                                        <p:tgtEl>
                                          <p:spTgt spid="3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wipe(left)">
                                      <p:cBhvr>
                                        <p:cTn id="58" dur="500"/>
                                        <p:tgtEl>
                                          <p:spTgt spid="38"/>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wipe(left)">
                                      <p:cBhvr>
                                        <p:cTn id="61" dur="500"/>
                                        <p:tgtEl>
                                          <p:spTgt spid="3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left)">
                                      <p:cBhvr>
                                        <p:cTn id="64" dur="500"/>
                                        <p:tgtEl>
                                          <p:spTgt spid="4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left)">
                                      <p:cBhvr>
                                        <p:cTn id="67" dur="500"/>
                                        <p:tgtEl>
                                          <p:spTgt spid="4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wipe(left)">
                                      <p:cBhvr>
                                        <p:cTn id="73" dur="500"/>
                                        <p:tgtEl>
                                          <p:spTgt spid="4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left)">
                                      <p:cBhvr>
                                        <p:cTn id="76" dur="500"/>
                                        <p:tgtEl>
                                          <p:spTgt spid="4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500"/>
                                        <p:tgtEl>
                                          <p:spTgt spid="46"/>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wipe(left)">
                                      <p:cBhvr>
                                        <p:cTn id="85" dur="500"/>
                                        <p:tgtEl>
                                          <p:spTgt spid="4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500"/>
                                        <p:tgtEl>
                                          <p:spTgt spid="48"/>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wipe(left)">
                                      <p:cBhvr>
                                        <p:cTn id="93" dur="500"/>
                                        <p:tgtEl>
                                          <p:spTgt spid="4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wipe(left)">
                                      <p:cBhvr>
                                        <p:cTn id="96" dur="500"/>
                                        <p:tgtEl>
                                          <p:spTgt spid="50"/>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51"/>
                                        </p:tgtEl>
                                        <p:attrNameLst>
                                          <p:attrName>style.visibility</p:attrName>
                                        </p:attrNameLst>
                                      </p:cBhvr>
                                      <p:to>
                                        <p:strVal val="visible"/>
                                      </p:to>
                                    </p:set>
                                    <p:animEffect transition="in" filter="wipe(left)">
                                      <p:cBhvr>
                                        <p:cTn id="99" dur="500"/>
                                        <p:tgtEl>
                                          <p:spTgt spid="51"/>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wipe(left)">
                                      <p:cBhvr>
                                        <p:cTn id="102" dur="500"/>
                                        <p:tgtEl>
                                          <p:spTgt spid="5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wipe(down)">
                                      <p:cBhvr>
                                        <p:cTn id="107" dur="500"/>
                                        <p:tgtEl>
                                          <p:spTgt spid="54"/>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55"/>
                                        </p:tgtEl>
                                        <p:attrNameLst>
                                          <p:attrName>style.visibility</p:attrName>
                                        </p:attrNameLst>
                                      </p:cBhvr>
                                      <p:to>
                                        <p:strVal val="visible"/>
                                      </p:to>
                                    </p:set>
                                    <p:animEffect transition="in" filter="wipe(down)">
                                      <p:cBhvr>
                                        <p:cTn id="110" dur="500"/>
                                        <p:tgtEl>
                                          <p:spTgt spid="55"/>
                                        </p:tgtEl>
                                      </p:cBhvr>
                                    </p:animEffect>
                                  </p:childTnLst>
                                </p:cTn>
                              </p:par>
                              <p:par>
                                <p:cTn id="111" presetID="22" presetClass="entr" presetSubtype="4"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wipe(down)">
                                      <p:cBhvr>
                                        <p:cTn id="113" dur="500"/>
                                        <p:tgtEl>
                                          <p:spTgt spid="56"/>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57"/>
                                        </p:tgtEl>
                                        <p:attrNameLst>
                                          <p:attrName>style.visibility</p:attrName>
                                        </p:attrNameLst>
                                      </p:cBhvr>
                                      <p:to>
                                        <p:strVal val="visible"/>
                                      </p:to>
                                    </p:set>
                                    <p:animEffect transition="in" filter="wipe(down)">
                                      <p:cBhvr>
                                        <p:cTn id="11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6" grpId="0" animBg="1"/>
      <p:bldP spid="7" grpId="0" animBg="1"/>
      <p:bldP spid="9" grpId="0" animBg="1"/>
      <p:bldP spid="10"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3" grpId="0" animBg="1"/>
      <p:bldP spid="25" grpId="0" animBg="1"/>
      <p:bldP spid="33"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4" grpId="0" animBg="1"/>
      <p:bldP spid="55" grpId="0" animBg="1"/>
      <p:bldP spid="56" grpId="0" animBg="1"/>
      <p:bldP spid="5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D4D2954-D48C-E398-816E-76C84B0C877D}"/>
              </a:ext>
            </a:extLst>
          </p:cNvPr>
          <p:cNvSpPr>
            <a:spLocks noGrp="1"/>
          </p:cNvSpPr>
          <p:nvPr>
            <p:ph type="body" sz="quarter" idx="10"/>
          </p:nvPr>
        </p:nvSpPr>
        <p:spPr>
          <a:xfrm>
            <a:off x="5019358" y="2027584"/>
            <a:ext cx="5973761" cy="3045348"/>
          </a:xfrm>
        </p:spPr>
        <p:txBody>
          <a:bodyPr/>
          <a:lstStyle/>
          <a:p>
            <a:r>
              <a:rPr lang="zh-CN" altLang="en-US"/>
              <a:t>软件开发整体介绍</a:t>
            </a:r>
            <a:endParaRPr lang="en-US" altLang="zh-CN"/>
          </a:p>
          <a:p>
            <a:r>
              <a:rPr lang="zh-CN" altLang="en-US"/>
              <a:t>苍穹外卖项目介绍</a:t>
            </a:r>
            <a:endParaRPr lang="en-US" altLang="zh-CN"/>
          </a:p>
          <a:p>
            <a:r>
              <a:rPr lang="zh-CN" altLang="en-US"/>
              <a:t>开发环境搭建</a:t>
            </a:r>
            <a:endParaRPr lang="en-US" altLang="zh-CN"/>
          </a:p>
          <a:p>
            <a:r>
              <a:rPr lang="zh-CN" altLang="en-US"/>
              <a:t>导入接口文档</a:t>
            </a:r>
            <a:endParaRPr lang="en-US" altLang="zh-CN"/>
          </a:p>
          <a:p>
            <a:r>
              <a:rPr lang="en-US" altLang="zh-CN"/>
              <a:t>Swagger</a:t>
            </a:r>
          </a:p>
        </p:txBody>
      </p:sp>
    </p:spTree>
    <p:extLst>
      <p:ext uri="{BB962C8B-B14F-4D97-AF65-F5344CB8AC3E}">
        <p14:creationId xmlns:p14="http://schemas.microsoft.com/office/powerpoint/2010/main" val="63415014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4">
                                            <p:txEl>
                                              <p:pRg st="2" end="2"/>
                                            </p:txEl>
                                          </p:spTgt>
                                        </p:tgtEl>
                                        <p:attrNameLst>
                                          <p:attrName>style.color</p:attrName>
                                        </p:attrNameLst>
                                      </p:cBhvr>
                                      <p:to>
                                        <a:schemeClr val="accent2"/>
                                      </p:to>
                                    </p:animClr>
                                    <p:animClr clrSpc="rgb" dir="cw">
                                      <p:cBhvr>
                                        <p:cTn id="7" dur="500" fill="hold"/>
                                        <p:tgtEl>
                                          <p:spTgt spid="4">
                                            <p:txEl>
                                              <p:pRg st="2" end="2"/>
                                            </p:txEl>
                                          </p:spTgt>
                                        </p:tgtEl>
                                        <p:attrNameLst>
                                          <p:attrName>fillcolor</p:attrName>
                                        </p:attrNameLst>
                                      </p:cBhvr>
                                      <p:to>
                                        <a:schemeClr val="accent2"/>
                                      </p:to>
                                    </p:animClr>
                                    <p:set>
                                      <p:cBhvr>
                                        <p:cTn id="8" dur="500" fill="hold"/>
                                        <p:tgtEl>
                                          <p:spTgt spid="4">
                                            <p:txEl>
                                              <p:pRg st="2" end="2"/>
                                            </p:txEl>
                                          </p:spTgt>
                                        </p:tgtEl>
                                        <p:attrNameLst>
                                          <p:attrName>fill.type</p:attrName>
                                        </p:attrNameLst>
                                      </p:cBhvr>
                                      <p:to>
                                        <p:strVal val="solid"/>
                                      </p:to>
                                    </p:set>
                                    <p:anim to="1.5" calcmode="lin" valueType="num">
                                      <p:cBhvr override="childStyle">
                                        <p:cTn id="9" dur="500" fill="hold"/>
                                        <p:tgtEl>
                                          <p:spTgt spid="4">
                                            <p:txEl>
                                              <p:pRg st="2" end="2"/>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开发环境搭建</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03</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前端环境搭建</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后端环境搭建</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完善登录功能</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337520876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0" end="0"/>
                                            </p:txEl>
                                          </p:spTgt>
                                        </p:tgtEl>
                                        <p:attrNameLst>
                                          <p:attrName>style.color</p:attrName>
                                        </p:attrNameLst>
                                      </p:cBhvr>
                                      <p:to>
                                        <a:srgbClr val="C00000"/>
                                      </p:to>
                                    </p:animClr>
                                    <p:animClr clrSpc="rgb" dir="cw">
                                      <p:cBhvr>
                                        <p:cTn id="7" dur="500" fill="hold"/>
                                        <p:tgtEl>
                                          <p:spTgt spid="2">
                                            <p:txEl>
                                              <p:pRg st="0" end="0"/>
                                            </p:txEl>
                                          </p:spTgt>
                                        </p:tgtEl>
                                        <p:attrNameLst>
                                          <p:attrName>fillcolor</p:attrName>
                                        </p:attrNameLst>
                                      </p:cBhvr>
                                      <p:to>
                                        <a:srgbClr val="C00000"/>
                                      </p:to>
                                    </p:animClr>
                                    <p:set>
                                      <p:cBhvr>
                                        <p:cTn id="8" dur="500" fill="hold"/>
                                        <p:tgtEl>
                                          <p:spTgt spid="2">
                                            <p:txEl>
                                              <p:pRg st="0" end="0"/>
                                            </p:txEl>
                                          </p:spTgt>
                                        </p:tgtEl>
                                        <p:attrNameLst>
                                          <p:attrName>fill.type</p:attrName>
                                        </p:attrNameLst>
                                      </p:cBhvr>
                                      <p:to>
                                        <p:strVal val="solid"/>
                                      </p:to>
                                    </p:set>
                                    <p:anim to="1.5" calcmode="lin" valueType="num">
                                      <p:cBhvr override="childStyle">
                                        <p:cTn id="9" dur="500" fill="hold"/>
                                        <p:tgtEl>
                                          <p:spTgt spid="2">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整体结构</a:t>
            </a:r>
          </a:p>
        </p:txBody>
      </p:sp>
      <p:sp>
        <p:nvSpPr>
          <p:cNvPr id="7" name="矩形: 圆角 6">
            <a:extLst>
              <a:ext uri="{FF2B5EF4-FFF2-40B4-BE49-F238E27FC236}">
                <a16:creationId xmlns:a16="http://schemas.microsoft.com/office/drawing/2014/main" id="{A03DE76B-AB6E-0E29-6DA2-9F90C312AECC}"/>
              </a:ext>
            </a:extLst>
          </p:cNvPr>
          <p:cNvSpPr/>
          <p:nvPr/>
        </p:nvSpPr>
        <p:spPr>
          <a:xfrm>
            <a:off x="2608030" y="2369490"/>
            <a:ext cx="2767053" cy="1304013"/>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阿里巴巴普惠体" panose="00020600040101010101"/>
                <a:ea typeface="阿里巴巴普惠体" panose="00020600040101010101"/>
              </a:rPr>
              <a:t>管理端（</a:t>
            </a:r>
            <a:r>
              <a:rPr lang="en-US" altLang="zh-CN" sz="1600">
                <a:latin typeface="阿里巴巴普惠体" panose="00020600040101010101"/>
                <a:ea typeface="阿里巴巴普惠体" panose="00020600040101010101"/>
              </a:rPr>
              <a:t>Web</a:t>
            </a:r>
            <a:r>
              <a:rPr lang="zh-CN" altLang="en-US" sz="1600">
                <a:latin typeface="阿里巴巴普惠体" panose="00020600040101010101"/>
                <a:ea typeface="阿里巴巴普惠体" panose="00020600040101010101"/>
              </a:rPr>
              <a:t>）</a:t>
            </a:r>
          </a:p>
        </p:txBody>
      </p:sp>
      <p:sp>
        <p:nvSpPr>
          <p:cNvPr id="10" name="矩形: 圆角 9">
            <a:extLst>
              <a:ext uri="{FF2B5EF4-FFF2-40B4-BE49-F238E27FC236}">
                <a16:creationId xmlns:a16="http://schemas.microsoft.com/office/drawing/2014/main" id="{21866513-261E-5FE3-668E-0F0043909BA8}"/>
              </a:ext>
            </a:extLst>
          </p:cNvPr>
          <p:cNvSpPr/>
          <p:nvPr/>
        </p:nvSpPr>
        <p:spPr>
          <a:xfrm>
            <a:off x="2608029" y="4055165"/>
            <a:ext cx="5780597" cy="1304013"/>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阿里巴巴普惠体" panose="00020600040101010101"/>
                <a:ea typeface="阿里巴巴普惠体" panose="00020600040101010101"/>
              </a:rPr>
              <a:t>后端服务</a:t>
            </a:r>
            <a:r>
              <a:rPr lang="zh-CN" altLang="en-US" sz="1600">
                <a:ea typeface="阿里巴巴普惠体" panose="00020600040101010101"/>
              </a:rPr>
              <a:t>（</a:t>
            </a:r>
            <a:r>
              <a:rPr lang="en-US" altLang="zh-CN" sz="1600">
                <a:ea typeface="阿里巴巴普惠体" panose="00020600040101010101"/>
              </a:rPr>
              <a:t>Java</a:t>
            </a:r>
            <a:r>
              <a:rPr lang="zh-CN" altLang="en-US" sz="1600">
                <a:ea typeface="阿里巴巴普惠体" panose="00020600040101010101"/>
              </a:rPr>
              <a:t>）</a:t>
            </a:r>
          </a:p>
        </p:txBody>
      </p:sp>
      <p:sp>
        <p:nvSpPr>
          <p:cNvPr id="11" name="矩形: 圆角 10">
            <a:extLst>
              <a:ext uri="{FF2B5EF4-FFF2-40B4-BE49-F238E27FC236}">
                <a16:creationId xmlns:a16="http://schemas.microsoft.com/office/drawing/2014/main" id="{C02D8F48-F2AF-E60D-A5A9-A24E6F3D929C}"/>
              </a:ext>
            </a:extLst>
          </p:cNvPr>
          <p:cNvSpPr/>
          <p:nvPr/>
        </p:nvSpPr>
        <p:spPr>
          <a:xfrm>
            <a:off x="5621574" y="2369489"/>
            <a:ext cx="2767053" cy="1304013"/>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阿里巴巴普惠体" panose="00020600040101010101"/>
                <a:ea typeface="阿里巴巴普惠体" panose="00020600040101010101"/>
              </a:rPr>
              <a:t>用户端（小程序）</a:t>
            </a:r>
          </a:p>
        </p:txBody>
      </p:sp>
      <p:cxnSp>
        <p:nvCxnSpPr>
          <p:cNvPr id="14" name="直接连接符 13">
            <a:extLst>
              <a:ext uri="{FF2B5EF4-FFF2-40B4-BE49-F238E27FC236}">
                <a16:creationId xmlns:a16="http://schemas.microsoft.com/office/drawing/2014/main" id="{884AE551-8032-FC10-49A5-4700332801BF}"/>
              </a:ext>
            </a:extLst>
          </p:cNvPr>
          <p:cNvCxnSpPr>
            <a:cxnSpLocks/>
          </p:cNvCxnSpPr>
          <p:nvPr/>
        </p:nvCxnSpPr>
        <p:spPr>
          <a:xfrm>
            <a:off x="1280161" y="3856383"/>
            <a:ext cx="7410616" cy="0"/>
          </a:xfrm>
          <a:prstGeom prst="line">
            <a:avLst/>
          </a:prstGeom>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4AA481EF-29E7-308A-2415-0C646A04D99F}"/>
              </a:ext>
            </a:extLst>
          </p:cNvPr>
          <p:cNvSpPr txBox="1"/>
          <p:nvPr/>
        </p:nvSpPr>
        <p:spPr>
          <a:xfrm>
            <a:off x="1566407" y="2852218"/>
            <a:ext cx="595035" cy="338554"/>
          </a:xfrm>
          <a:prstGeom prst="rect">
            <a:avLst/>
          </a:prstGeom>
          <a:noFill/>
        </p:spPr>
        <p:txBody>
          <a:bodyPr wrap="none" rtlCol="0">
            <a:spAutoFit/>
          </a:bodyPr>
          <a:lstStyle/>
          <a:p>
            <a:pPr fontAlgn="auto">
              <a:spcBef>
                <a:spcPts val="0"/>
              </a:spcBef>
              <a:spcAft>
                <a:spcPts val="0"/>
              </a:spcAft>
            </a:pPr>
            <a:r>
              <a:rPr lang="zh-CN" altLang="en-US" sz="1600">
                <a:solidFill>
                  <a:schemeClr val="tx1">
                    <a:lumMod val="65000"/>
                    <a:lumOff val="35000"/>
                  </a:schemeClr>
                </a:solidFill>
                <a:ea typeface="阿里巴巴普惠体" panose="00020600040101010101"/>
              </a:rPr>
              <a:t>前端</a:t>
            </a:r>
            <a:endParaRPr lang="zh-CN" altLang="en-US" sz="1600" dirty="0">
              <a:solidFill>
                <a:schemeClr val="tx1">
                  <a:lumMod val="65000"/>
                  <a:lumOff val="35000"/>
                </a:schemeClr>
              </a:solidFill>
              <a:ea typeface="阿里巴巴普惠体" panose="00020600040101010101"/>
            </a:endParaRPr>
          </a:p>
        </p:txBody>
      </p:sp>
      <p:sp>
        <p:nvSpPr>
          <p:cNvPr id="17" name="文本框 16">
            <a:extLst>
              <a:ext uri="{FF2B5EF4-FFF2-40B4-BE49-F238E27FC236}">
                <a16:creationId xmlns:a16="http://schemas.microsoft.com/office/drawing/2014/main" id="{8831330A-E1CF-D235-3041-1156A106DC4F}"/>
              </a:ext>
            </a:extLst>
          </p:cNvPr>
          <p:cNvSpPr txBox="1"/>
          <p:nvPr/>
        </p:nvSpPr>
        <p:spPr>
          <a:xfrm>
            <a:off x="1566406" y="4537894"/>
            <a:ext cx="595035" cy="338554"/>
          </a:xfrm>
          <a:prstGeom prst="rect">
            <a:avLst/>
          </a:prstGeom>
          <a:noFill/>
        </p:spPr>
        <p:txBody>
          <a:bodyPr wrap="none" rtlCol="0">
            <a:spAutoFit/>
          </a:bodyPr>
          <a:lstStyle/>
          <a:p>
            <a:pPr fontAlgn="auto">
              <a:spcBef>
                <a:spcPts val="0"/>
              </a:spcBef>
              <a:spcAft>
                <a:spcPts val="0"/>
              </a:spcAft>
            </a:pPr>
            <a:r>
              <a:rPr lang="zh-CN" altLang="en-US" sz="1600">
                <a:solidFill>
                  <a:schemeClr val="tx1">
                    <a:lumMod val="65000"/>
                    <a:lumOff val="35000"/>
                  </a:schemeClr>
                </a:solidFill>
                <a:ea typeface="阿里巴巴普惠体" panose="00020600040101010101"/>
              </a:rPr>
              <a:t>后端</a:t>
            </a:r>
            <a:endParaRPr lang="zh-CN" altLang="en-US" sz="1600" dirty="0">
              <a:solidFill>
                <a:schemeClr val="tx1">
                  <a:lumMod val="65000"/>
                  <a:lumOff val="35000"/>
                </a:schemeClr>
              </a:solidFill>
              <a:ea typeface="阿里巴巴普惠体" panose="00020600040101010101"/>
            </a:endParaRPr>
          </a:p>
        </p:txBody>
      </p:sp>
    </p:spTree>
    <p:extLst>
      <p:ext uri="{BB962C8B-B14F-4D97-AF65-F5344CB8AC3E}">
        <p14:creationId xmlns:p14="http://schemas.microsoft.com/office/powerpoint/2010/main" val="225677614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2" presetClass="emph" presetSubtype="0" fill="hold" grpId="1" nodeType="clickEffect">
                                  <p:stCondLst>
                                    <p:cond delay="0"/>
                                  </p:stCondLst>
                                  <p:childTnLst>
                                    <p:animRot by="120000">
                                      <p:cBhvr>
                                        <p:cTn id="36" dur="100" fill="hold">
                                          <p:stCondLst>
                                            <p:cond delay="0"/>
                                          </p:stCondLst>
                                        </p:cTn>
                                        <p:tgtEl>
                                          <p:spTgt spid="7"/>
                                        </p:tgtEl>
                                        <p:attrNameLst>
                                          <p:attrName>r</p:attrName>
                                        </p:attrNameLst>
                                      </p:cBhvr>
                                    </p:animRot>
                                    <p:animRot by="-240000">
                                      <p:cBhvr>
                                        <p:cTn id="37" dur="200" fill="hold">
                                          <p:stCondLst>
                                            <p:cond delay="200"/>
                                          </p:stCondLst>
                                        </p:cTn>
                                        <p:tgtEl>
                                          <p:spTgt spid="7"/>
                                        </p:tgtEl>
                                        <p:attrNameLst>
                                          <p:attrName>r</p:attrName>
                                        </p:attrNameLst>
                                      </p:cBhvr>
                                    </p:animRot>
                                    <p:animRot by="240000">
                                      <p:cBhvr>
                                        <p:cTn id="38" dur="200" fill="hold">
                                          <p:stCondLst>
                                            <p:cond delay="400"/>
                                          </p:stCondLst>
                                        </p:cTn>
                                        <p:tgtEl>
                                          <p:spTgt spid="7"/>
                                        </p:tgtEl>
                                        <p:attrNameLst>
                                          <p:attrName>r</p:attrName>
                                        </p:attrNameLst>
                                      </p:cBhvr>
                                    </p:animRot>
                                    <p:animRot by="-240000">
                                      <p:cBhvr>
                                        <p:cTn id="39" dur="200" fill="hold">
                                          <p:stCondLst>
                                            <p:cond delay="600"/>
                                          </p:stCondLst>
                                        </p:cTn>
                                        <p:tgtEl>
                                          <p:spTgt spid="7"/>
                                        </p:tgtEl>
                                        <p:attrNameLst>
                                          <p:attrName>r</p:attrName>
                                        </p:attrNameLst>
                                      </p:cBhvr>
                                    </p:animRot>
                                    <p:animRot by="120000">
                                      <p:cBhvr>
                                        <p:cTn id="40"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0" grpId="0" animBg="1"/>
      <p:bldP spid="11" grpId="0" animBg="1"/>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前端环境搭建</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前端工程基于 </a:t>
            </a:r>
            <a:r>
              <a:rPr lang="en-US" altLang="zh-CN" sz="1600">
                <a:solidFill>
                  <a:srgbClr val="FF0000"/>
                </a:solidFill>
                <a:latin typeface="阿里巴巴普惠体" panose="00020600040101010101" pitchFamily="18" charset="-122"/>
                <a:ea typeface="阿里巴巴普惠体" panose="00020600040101010101" pitchFamily="18" charset="-122"/>
              </a:rPr>
              <a:t>nginx</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运行</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pic>
        <p:nvPicPr>
          <p:cNvPr id="3" name="图片 2">
            <a:extLst>
              <a:ext uri="{FF2B5EF4-FFF2-40B4-BE49-F238E27FC236}">
                <a16:creationId xmlns:a16="http://schemas.microsoft.com/office/drawing/2014/main" id="{3C33BFEF-2C96-7331-22C4-284472E72DE5}"/>
              </a:ext>
            </a:extLst>
          </p:cNvPr>
          <p:cNvPicPr>
            <a:picLocks noChangeAspect="1"/>
          </p:cNvPicPr>
          <p:nvPr/>
        </p:nvPicPr>
        <p:blipFill>
          <a:blip r:embed="rId2"/>
          <a:stretch>
            <a:fillRect/>
          </a:stretch>
        </p:blipFill>
        <p:spPr>
          <a:xfrm>
            <a:off x="861159" y="2743194"/>
            <a:ext cx="2056104" cy="418191"/>
          </a:xfrm>
          <a:prstGeom prst="rect">
            <a:avLst/>
          </a:prstGeom>
          <a:ln w="3175">
            <a:solidFill>
              <a:schemeClr val="tx1"/>
            </a:solidFill>
            <a:prstDash val="lgDash"/>
          </a:ln>
        </p:spPr>
      </p:pic>
      <p:pic>
        <p:nvPicPr>
          <p:cNvPr id="12" name="图片 11">
            <a:extLst>
              <a:ext uri="{FF2B5EF4-FFF2-40B4-BE49-F238E27FC236}">
                <a16:creationId xmlns:a16="http://schemas.microsoft.com/office/drawing/2014/main" id="{103256B7-EAC1-B7DF-9D5B-FFF14DC911DF}"/>
              </a:ext>
            </a:extLst>
          </p:cNvPr>
          <p:cNvPicPr>
            <a:picLocks noChangeAspect="1"/>
          </p:cNvPicPr>
          <p:nvPr/>
        </p:nvPicPr>
        <p:blipFill>
          <a:blip r:embed="rId3"/>
          <a:stretch>
            <a:fillRect/>
          </a:stretch>
        </p:blipFill>
        <p:spPr>
          <a:xfrm>
            <a:off x="3825324" y="2743194"/>
            <a:ext cx="2183378" cy="403085"/>
          </a:xfrm>
          <a:prstGeom prst="rect">
            <a:avLst/>
          </a:prstGeom>
          <a:ln w="3175">
            <a:solidFill>
              <a:schemeClr val="tx1"/>
            </a:solidFill>
            <a:prstDash val="lgDash"/>
          </a:ln>
        </p:spPr>
      </p:pic>
      <p:pic>
        <p:nvPicPr>
          <p:cNvPr id="24" name="图片 23">
            <a:extLst>
              <a:ext uri="{FF2B5EF4-FFF2-40B4-BE49-F238E27FC236}">
                <a16:creationId xmlns:a16="http://schemas.microsoft.com/office/drawing/2014/main" id="{3F300646-C0E6-0570-41DA-9F82DC1761BE}"/>
              </a:ext>
            </a:extLst>
          </p:cNvPr>
          <p:cNvPicPr>
            <a:picLocks noChangeAspect="1"/>
          </p:cNvPicPr>
          <p:nvPr/>
        </p:nvPicPr>
        <p:blipFill>
          <a:blip r:embed="rId4"/>
          <a:stretch>
            <a:fillRect/>
          </a:stretch>
        </p:blipFill>
        <p:spPr>
          <a:xfrm>
            <a:off x="7098920" y="2749719"/>
            <a:ext cx="1663728" cy="2321248"/>
          </a:xfrm>
          <a:prstGeom prst="rect">
            <a:avLst/>
          </a:prstGeom>
          <a:ln w="3175">
            <a:solidFill>
              <a:schemeClr val="tx1"/>
            </a:solidFill>
            <a:prstDash val="lgDash"/>
          </a:ln>
        </p:spPr>
      </p:pic>
      <p:sp>
        <p:nvSpPr>
          <p:cNvPr id="29" name="矩形 28">
            <a:extLst>
              <a:ext uri="{FF2B5EF4-FFF2-40B4-BE49-F238E27FC236}">
                <a16:creationId xmlns:a16="http://schemas.microsoft.com/office/drawing/2014/main" id="{DCFE5028-4EEE-A845-1244-E4D120EE3324}"/>
              </a:ext>
            </a:extLst>
          </p:cNvPr>
          <p:cNvSpPr/>
          <p:nvPr/>
        </p:nvSpPr>
        <p:spPr>
          <a:xfrm>
            <a:off x="7182375" y="3758218"/>
            <a:ext cx="903605" cy="257175"/>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26ACBA06-10B3-00B9-7ECD-2DB9B61E88DE}"/>
              </a:ext>
            </a:extLst>
          </p:cNvPr>
          <p:cNvPicPr>
            <a:picLocks noChangeAspect="1"/>
          </p:cNvPicPr>
          <p:nvPr/>
        </p:nvPicPr>
        <p:blipFill>
          <a:blip r:embed="rId5"/>
          <a:stretch>
            <a:fillRect/>
          </a:stretch>
        </p:blipFill>
        <p:spPr>
          <a:xfrm>
            <a:off x="9584485" y="2743194"/>
            <a:ext cx="1663727" cy="1116171"/>
          </a:xfrm>
          <a:prstGeom prst="rect">
            <a:avLst/>
          </a:prstGeom>
          <a:ln w="3175">
            <a:solidFill>
              <a:schemeClr val="tx1"/>
            </a:solidFill>
            <a:prstDash val="lgDash"/>
          </a:ln>
        </p:spPr>
      </p:pic>
      <p:sp>
        <p:nvSpPr>
          <p:cNvPr id="31" name="矩形 30">
            <a:extLst>
              <a:ext uri="{FF2B5EF4-FFF2-40B4-BE49-F238E27FC236}">
                <a16:creationId xmlns:a16="http://schemas.microsoft.com/office/drawing/2014/main" id="{A3AD8E30-B2E9-0CA6-09CB-A09EA8B5870B}"/>
              </a:ext>
            </a:extLst>
          </p:cNvPr>
          <p:cNvSpPr/>
          <p:nvPr/>
        </p:nvSpPr>
        <p:spPr>
          <a:xfrm>
            <a:off x="9673569" y="2813588"/>
            <a:ext cx="658879" cy="271946"/>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箭头: 右 1">
            <a:extLst>
              <a:ext uri="{FF2B5EF4-FFF2-40B4-BE49-F238E27FC236}">
                <a16:creationId xmlns:a16="http://schemas.microsoft.com/office/drawing/2014/main" id="{BC8619B7-B14F-AB16-E3D6-39FDF2C28F87}"/>
              </a:ext>
            </a:extLst>
          </p:cNvPr>
          <p:cNvSpPr/>
          <p:nvPr/>
        </p:nvSpPr>
        <p:spPr>
          <a:xfrm>
            <a:off x="3052206" y="2854248"/>
            <a:ext cx="638175" cy="180975"/>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右 4">
            <a:extLst>
              <a:ext uri="{FF2B5EF4-FFF2-40B4-BE49-F238E27FC236}">
                <a16:creationId xmlns:a16="http://schemas.microsoft.com/office/drawing/2014/main" id="{6FD03E14-5996-7314-B0CA-C1709DA2E25C}"/>
              </a:ext>
            </a:extLst>
          </p:cNvPr>
          <p:cNvSpPr/>
          <p:nvPr/>
        </p:nvSpPr>
        <p:spPr>
          <a:xfrm>
            <a:off x="6234723" y="2837569"/>
            <a:ext cx="638175" cy="180975"/>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箭头: 右 5">
            <a:extLst>
              <a:ext uri="{FF2B5EF4-FFF2-40B4-BE49-F238E27FC236}">
                <a16:creationId xmlns:a16="http://schemas.microsoft.com/office/drawing/2014/main" id="{EB8BD30D-2B2B-E08D-2226-8ED39B34389C}"/>
              </a:ext>
            </a:extLst>
          </p:cNvPr>
          <p:cNvSpPr/>
          <p:nvPr/>
        </p:nvSpPr>
        <p:spPr>
          <a:xfrm>
            <a:off x="8899021" y="2831594"/>
            <a:ext cx="638175" cy="180975"/>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a:extLst>
              <a:ext uri="{FF2B5EF4-FFF2-40B4-BE49-F238E27FC236}">
                <a16:creationId xmlns:a16="http://schemas.microsoft.com/office/drawing/2014/main" id="{92D5ED3A-85B6-0C18-8A83-42DAA97A187A}"/>
              </a:ext>
            </a:extLst>
          </p:cNvPr>
          <p:cNvPicPr>
            <a:picLocks noChangeAspect="1"/>
          </p:cNvPicPr>
          <p:nvPr/>
        </p:nvPicPr>
        <p:blipFill>
          <a:blip r:embed="rId6"/>
          <a:stretch>
            <a:fillRect/>
          </a:stretch>
        </p:blipFill>
        <p:spPr>
          <a:xfrm>
            <a:off x="3051657" y="2782839"/>
            <a:ext cx="6532828" cy="3807530"/>
          </a:xfrm>
          <a:prstGeom prst="rect">
            <a:avLst/>
          </a:prstGeom>
          <a:ln w="3175">
            <a:solidFill>
              <a:schemeClr val="tx1"/>
            </a:solidFill>
            <a:prstDash val="lgDash"/>
          </a:ln>
        </p:spPr>
      </p:pic>
    </p:spTree>
    <p:extLst>
      <p:ext uri="{BB962C8B-B14F-4D97-AF65-F5344CB8AC3E}">
        <p14:creationId xmlns:p14="http://schemas.microsoft.com/office/powerpoint/2010/main" val="26235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arn(in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barn(inVertical)">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nodeType="clickEffect">
                                  <p:stCondLst>
                                    <p:cond delay="0"/>
                                  </p:stCondLst>
                                  <p:childTnLst>
                                    <p:set>
                                      <p:cBhvr>
                                        <p:cTn id="51" dur="1" fill="hold">
                                          <p:stCondLst>
                                            <p:cond delay="0"/>
                                          </p:stCondLst>
                                        </p:cTn>
                                        <p:tgtEl>
                                          <p:spTgt spid="3"/>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12"/>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4"/>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29"/>
                                        </p:tgtEl>
                                        <p:attrNameLst>
                                          <p:attrName>style.visibility</p:attrName>
                                        </p:attrNameLst>
                                      </p:cBhvr>
                                      <p:to>
                                        <p:strVal val="hidden"/>
                                      </p:to>
                                    </p:set>
                                  </p:childTnLst>
                                </p:cTn>
                              </p:par>
                              <p:par>
                                <p:cTn id="58" presetID="1" presetClass="exit" presetSubtype="0" fill="hold" nodeType="withEffect">
                                  <p:stCondLst>
                                    <p:cond delay="0"/>
                                  </p:stCondLst>
                                  <p:childTnLst>
                                    <p:set>
                                      <p:cBhvr>
                                        <p:cTn id="59" dur="1" fill="hold">
                                          <p:stCondLst>
                                            <p:cond delay="0"/>
                                          </p:stCondLst>
                                        </p:cTn>
                                        <p:tgtEl>
                                          <p:spTgt spid="30"/>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31"/>
                                        </p:tgtEl>
                                        <p:attrNameLst>
                                          <p:attrName>style.visibility</p:attrName>
                                        </p:attrNameLst>
                                      </p:cBhvr>
                                      <p:to>
                                        <p:strVal val="hidden"/>
                                      </p:to>
                                    </p:set>
                                  </p:childTnLst>
                                </p:cTn>
                              </p:par>
                              <p:par>
                                <p:cTn id="62" presetID="14" presetClass="entr" presetSubtype="10" fill="hold"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randombar(horizontal)">
                                      <p:cBhvr>
                                        <p:cTn id="6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1" grpId="0" animBg="1"/>
      <p:bldP spid="31" grpId="1" animBg="1"/>
      <p:bldP spid="2"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前端环境搭建</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启动</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nginx</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：双击 </a:t>
            </a:r>
            <a:r>
              <a:rPr lang="en-US" altLang="zh-CN" sz="1600">
                <a:solidFill>
                  <a:srgbClr val="FF0000"/>
                </a:solidFill>
                <a:latin typeface="阿里巴巴普惠体" panose="00020600040101010101" pitchFamily="18" charset="-122"/>
                <a:ea typeface="阿里巴巴普惠体" panose="00020600040101010101" pitchFamily="18" charset="-122"/>
              </a:rPr>
              <a:t>nginx.exe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即可启动 </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nginx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服务，访问端口号为 </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80</a:t>
            </a:r>
          </a:p>
        </p:txBody>
      </p:sp>
      <p:pic>
        <p:nvPicPr>
          <p:cNvPr id="5" name="图片 4">
            <a:extLst>
              <a:ext uri="{FF2B5EF4-FFF2-40B4-BE49-F238E27FC236}">
                <a16:creationId xmlns:a16="http://schemas.microsoft.com/office/drawing/2014/main" id="{D2B76BD3-1D9B-9DB6-0CFF-CA9391B64DDD}"/>
              </a:ext>
            </a:extLst>
          </p:cNvPr>
          <p:cNvPicPr>
            <a:picLocks noChangeAspect="1"/>
          </p:cNvPicPr>
          <p:nvPr/>
        </p:nvPicPr>
        <p:blipFill>
          <a:blip r:embed="rId2"/>
          <a:stretch>
            <a:fillRect/>
          </a:stretch>
        </p:blipFill>
        <p:spPr>
          <a:xfrm>
            <a:off x="1600200" y="2374106"/>
            <a:ext cx="8153400" cy="4331494"/>
          </a:xfrm>
          <a:prstGeom prst="rect">
            <a:avLst/>
          </a:prstGeom>
          <a:ln w="3175">
            <a:solidFill>
              <a:schemeClr val="tx1"/>
            </a:solidFill>
            <a:prstDash val="lgDash"/>
          </a:ln>
        </p:spPr>
      </p:pic>
    </p:spTree>
    <p:extLst>
      <p:ext uri="{BB962C8B-B14F-4D97-AF65-F5344CB8AC3E}">
        <p14:creationId xmlns:p14="http://schemas.microsoft.com/office/powerpoint/2010/main" val="246754607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开发环境搭建</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03</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前端环境搭建</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后端环境搭建</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完善登录功能</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20764839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1" end="1"/>
                                            </p:txEl>
                                          </p:spTgt>
                                        </p:tgtEl>
                                        <p:attrNameLst>
                                          <p:attrName>style.color</p:attrName>
                                        </p:attrNameLst>
                                      </p:cBhvr>
                                      <p:to>
                                        <a:srgbClr val="C00000"/>
                                      </p:to>
                                    </p:animClr>
                                    <p:animClr clrSpc="rgb" dir="cw">
                                      <p:cBhvr>
                                        <p:cTn id="7" dur="500" fill="hold"/>
                                        <p:tgtEl>
                                          <p:spTgt spid="2">
                                            <p:txEl>
                                              <p:pRg st="1" end="1"/>
                                            </p:txEl>
                                          </p:spTgt>
                                        </p:tgtEl>
                                        <p:attrNameLst>
                                          <p:attrName>fillcolor</p:attrName>
                                        </p:attrNameLst>
                                      </p:cBhvr>
                                      <p:to>
                                        <a:srgbClr val="C00000"/>
                                      </p:to>
                                    </p:animClr>
                                    <p:set>
                                      <p:cBhvr>
                                        <p:cTn id="8" dur="500" fill="hold"/>
                                        <p:tgtEl>
                                          <p:spTgt spid="2">
                                            <p:txEl>
                                              <p:pRg st="1" end="1"/>
                                            </p:txEl>
                                          </p:spTgt>
                                        </p:tgtEl>
                                        <p:attrNameLst>
                                          <p:attrName>fill.type</p:attrName>
                                        </p:attrNameLst>
                                      </p:cBhvr>
                                      <p:to>
                                        <p:strVal val="solid"/>
                                      </p:to>
                                    </p:set>
                                    <p:anim to="1.5" calcmode="lin" valueType="num">
                                      <p:cBhvr override="childStyle">
                                        <p:cTn id="9" dur="500" fill="hold"/>
                                        <p:tgtEl>
                                          <p:spTgt spid="2">
                                            <p:txEl>
                                              <p:pRg st="1" end="1"/>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后端工程基于 </a:t>
            </a:r>
            <a:r>
              <a:rPr lang="en-US" altLang="zh-CN" sz="1600">
                <a:solidFill>
                  <a:srgbClr val="FF0000"/>
                </a:solidFill>
                <a:latin typeface="阿里巴巴普惠体" panose="00020600040101010101" pitchFamily="18" charset="-122"/>
                <a:ea typeface="阿里巴巴普惠体" panose="00020600040101010101" pitchFamily="18" charset="-122"/>
              </a:rPr>
              <a:t>maven</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进行项目构建，并且进行</a:t>
            </a:r>
            <a:r>
              <a:rPr lang="zh-CN" altLang="en-US" sz="1600">
                <a:solidFill>
                  <a:srgbClr val="FF0000"/>
                </a:solidFill>
                <a:latin typeface="阿里巴巴普惠体" panose="00020600040101010101" pitchFamily="18" charset="-122"/>
                <a:ea typeface="阿里巴巴普惠体" panose="00020600040101010101" pitchFamily="18" charset="-122"/>
              </a:rPr>
              <a:t>分模块</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开发</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pic>
        <p:nvPicPr>
          <p:cNvPr id="3" name="图片 2">
            <a:extLst>
              <a:ext uri="{FF2B5EF4-FFF2-40B4-BE49-F238E27FC236}">
                <a16:creationId xmlns:a16="http://schemas.microsoft.com/office/drawing/2014/main" id="{E2CE3B7F-724E-3B6C-652B-449B0D152CEF}"/>
              </a:ext>
            </a:extLst>
          </p:cNvPr>
          <p:cNvPicPr>
            <a:picLocks noChangeAspect="1"/>
          </p:cNvPicPr>
          <p:nvPr/>
        </p:nvPicPr>
        <p:blipFill>
          <a:blip r:embed="rId2"/>
          <a:stretch>
            <a:fillRect/>
          </a:stretch>
        </p:blipFill>
        <p:spPr>
          <a:xfrm>
            <a:off x="1030590" y="3429000"/>
            <a:ext cx="1881860" cy="418191"/>
          </a:xfrm>
          <a:prstGeom prst="rect">
            <a:avLst/>
          </a:prstGeom>
          <a:ln w="3175">
            <a:solidFill>
              <a:schemeClr val="tx1"/>
            </a:solidFill>
            <a:prstDash val="lgDash"/>
          </a:ln>
        </p:spPr>
      </p:pic>
      <p:pic>
        <p:nvPicPr>
          <p:cNvPr id="6" name="图片 5">
            <a:extLst>
              <a:ext uri="{FF2B5EF4-FFF2-40B4-BE49-F238E27FC236}">
                <a16:creationId xmlns:a16="http://schemas.microsoft.com/office/drawing/2014/main" id="{3C16CB53-5085-4B32-B156-5DF30F3FA877}"/>
              </a:ext>
            </a:extLst>
          </p:cNvPr>
          <p:cNvPicPr>
            <a:picLocks noChangeAspect="1"/>
          </p:cNvPicPr>
          <p:nvPr/>
        </p:nvPicPr>
        <p:blipFill>
          <a:blip r:embed="rId3"/>
          <a:stretch>
            <a:fillRect/>
          </a:stretch>
        </p:blipFill>
        <p:spPr>
          <a:xfrm>
            <a:off x="4455655" y="3429000"/>
            <a:ext cx="1881860" cy="432477"/>
          </a:xfrm>
          <a:prstGeom prst="rect">
            <a:avLst/>
          </a:prstGeom>
          <a:ln w="3175">
            <a:solidFill>
              <a:schemeClr val="tx1"/>
            </a:solidFill>
            <a:prstDash val="lgDash"/>
          </a:ln>
        </p:spPr>
      </p:pic>
      <p:pic>
        <p:nvPicPr>
          <p:cNvPr id="9" name="图片 8">
            <a:extLst>
              <a:ext uri="{FF2B5EF4-FFF2-40B4-BE49-F238E27FC236}">
                <a16:creationId xmlns:a16="http://schemas.microsoft.com/office/drawing/2014/main" id="{6725020A-7EFD-9012-7033-9CFE6DC82F49}"/>
              </a:ext>
            </a:extLst>
          </p:cNvPr>
          <p:cNvPicPr>
            <a:picLocks noChangeAspect="1"/>
          </p:cNvPicPr>
          <p:nvPr/>
        </p:nvPicPr>
        <p:blipFill>
          <a:blip r:embed="rId4"/>
          <a:stretch>
            <a:fillRect/>
          </a:stretch>
        </p:blipFill>
        <p:spPr>
          <a:xfrm>
            <a:off x="7736346" y="2768594"/>
            <a:ext cx="2613060" cy="2185689"/>
          </a:xfrm>
          <a:prstGeom prst="rect">
            <a:avLst/>
          </a:prstGeom>
          <a:ln w="3175">
            <a:solidFill>
              <a:schemeClr val="tx1"/>
            </a:solidFill>
            <a:prstDash val="lgDash"/>
          </a:ln>
        </p:spPr>
      </p:pic>
      <p:sp>
        <p:nvSpPr>
          <p:cNvPr id="10" name="箭头: 右 9">
            <a:extLst>
              <a:ext uri="{FF2B5EF4-FFF2-40B4-BE49-F238E27FC236}">
                <a16:creationId xmlns:a16="http://schemas.microsoft.com/office/drawing/2014/main" id="{C1D20017-8340-604F-EB61-F878C06F256B}"/>
              </a:ext>
            </a:extLst>
          </p:cNvPr>
          <p:cNvSpPr/>
          <p:nvPr/>
        </p:nvSpPr>
        <p:spPr>
          <a:xfrm>
            <a:off x="3409950" y="3581400"/>
            <a:ext cx="638175" cy="180975"/>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右 11">
            <a:extLst>
              <a:ext uri="{FF2B5EF4-FFF2-40B4-BE49-F238E27FC236}">
                <a16:creationId xmlns:a16="http://schemas.microsoft.com/office/drawing/2014/main" id="{19A5E36D-61A8-3BA7-B592-5ED2B8567D60}"/>
              </a:ext>
            </a:extLst>
          </p:cNvPr>
          <p:cNvSpPr/>
          <p:nvPr/>
        </p:nvSpPr>
        <p:spPr>
          <a:xfrm>
            <a:off x="6717843" y="3581400"/>
            <a:ext cx="638175" cy="180975"/>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323255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6"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Horizont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ea typeface="阿里巴巴普惠体" panose="00020600040101010101"/>
              </a:rPr>
              <a:t>后端环境搭建 </a:t>
            </a:r>
            <a:r>
              <a:rPr lang="en-US" altLang="zh-CN">
                <a:ea typeface="阿里巴巴普惠体" panose="00020600040101010101"/>
              </a:rPr>
              <a:t>– </a:t>
            </a:r>
            <a:r>
              <a:rPr lang="zh-CN" altLang="en-US">
                <a:ea typeface="阿里巴巴普惠体" panose="00020600040101010101"/>
              </a:rPr>
              <a:t>熟悉项目结构</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用 </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IDEA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打开初始工程，了解项目的整体结构</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pic>
        <p:nvPicPr>
          <p:cNvPr id="5" name="图片 4">
            <a:extLst>
              <a:ext uri="{FF2B5EF4-FFF2-40B4-BE49-F238E27FC236}">
                <a16:creationId xmlns:a16="http://schemas.microsoft.com/office/drawing/2014/main" id="{E73ABBB8-C36D-7756-0F37-7AFDEFEF528D}"/>
              </a:ext>
            </a:extLst>
          </p:cNvPr>
          <p:cNvPicPr>
            <a:picLocks noChangeAspect="1"/>
          </p:cNvPicPr>
          <p:nvPr/>
        </p:nvPicPr>
        <p:blipFill>
          <a:blip r:embed="rId3"/>
          <a:stretch>
            <a:fillRect/>
          </a:stretch>
        </p:blipFill>
        <p:spPr>
          <a:xfrm>
            <a:off x="5267324" y="1884860"/>
            <a:ext cx="4505326" cy="2679579"/>
          </a:xfrm>
          <a:prstGeom prst="rect">
            <a:avLst/>
          </a:prstGeom>
          <a:ln w="3175">
            <a:solidFill>
              <a:schemeClr val="tx1"/>
            </a:solidFill>
            <a:prstDash val="lgDash"/>
          </a:ln>
        </p:spPr>
      </p:pic>
      <p:graphicFrame>
        <p:nvGraphicFramePr>
          <p:cNvPr id="7" name="表格 6">
            <a:extLst>
              <a:ext uri="{FF2B5EF4-FFF2-40B4-BE49-F238E27FC236}">
                <a16:creationId xmlns:a16="http://schemas.microsoft.com/office/drawing/2014/main" id="{BBE8F236-2775-0F3A-ABCB-E3E175F1F911}"/>
              </a:ext>
            </a:extLst>
          </p:cNvPr>
          <p:cNvGraphicFramePr/>
          <p:nvPr>
            <p:custDataLst>
              <p:tags r:id="rId1"/>
            </p:custDataLst>
            <p:extLst>
              <p:ext uri="{D42A27DB-BD31-4B8C-83A1-F6EECF244321}">
                <p14:modId xmlns:p14="http://schemas.microsoft.com/office/powerpoint/2010/main" val="1354116946"/>
              </p:ext>
            </p:extLst>
          </p:nvPr>
        </p:nvGraphicFramePr>
        <p:xfrm>
          <a:off x="905798" y="4772218"/>
          <a:ext cx="8866852" cy="1705443"/>
        </p:xfrm>
        <a:graphic>
          <a:graphicData uri="http://schemas.openxmlformats.org/drawingml/2006/table">
            <a:tbl>
              <a:tblPr firstRow="1" bandRow="1">
                <a:effectLst>
                  <a:outerShdw blurRad="50800" dist="38100" dir="5400000" algn="t" rotWithShape="0">
                    <a:prstClr val="black">
                      <a:alpha val="40000"/>
                    </a:prstClr>
                  </a:outerShdw>
                </a:effectLst>
                <a:tableStyleId>{21E4AEA4-8DFA-4A89-87EB-49C32662AFE0}</a:tableStyleId>
              </a:tblPr>
              <a:tblGrid>
                <a:gridCol w="827752">
                  <a:extLst>
                    <a:ext uri="{9D8B030D-6E8A-4147-A177-3AD203B41FA5}">
                      <a16:colId xmlns:a16="http://schemas.microsoft.com/office/drawing/2014/main" val="20000"/>
                    </a:ext>
                  </a:extLst>
                </a:gridCol>
                <a:gridCol w="1619250">
                  <a:extLst>
                    <a:ext uri="{9D8B030D-6E8A-4147-A177-3AD203B41FA5}">
                      <a16:colId xmlns:a16="http://schemas.microsoft.com/office/drawing/2014/main" val="20001"/>
                    </a:ext>
                  </a:extLst>
                </a:gridCol>
                <a:gridCol w="6419850">
                  <a:extLst>
                    <a:ext uri="{9D8B030D-6E8A-4147-A177-3AD203B41FA5}">
                      <a16:colId xmlns:a16="http://schemas.microsoft.com/office/drawing/2014/main" val="20002"/>
                    </a:ext>
                  </a:extLst>
                </a:gridCol>
              </a:tblGrid>
              <a:tr h="0">
                <a:tc>
                  <a:txBody>
                    <a:bodyPr/>
                    <a:lstStyle/>
                    <a:p>
                      <a:pPr algn="ctr">
                        <a:lnSpc>
                          <a:spcPct val="120000"/>
                        </a:lnSpc>
                        <a:spcBef>
                          <a:spcPts val="0"/>
                        </a:spcBef>
                        <a:spcAft>
                          <a:spcPts val="0"/>
                        </a:spcAft>
                        <a:buNone/>
                      </a:pPr>
                      <a:r>
                        <a:rPr lang="zh-CN" altLang="en-US" sz="1600" kern="1200">
                          <a:solidFill>
                            <a:schemeClr val="bg1"/>
                          </a:solidFill>
                          <a:ea typeface="阿里巴巴普惠体" panose="00020600040101010101" pitchFamily="18" charset="-122"/>
                          <a:cs typeface="+mn-cs"/>
                        </a:rPr>
                        <a:t>序号</a:t>
                      </a:r>
                      <a:endParaRPr lang="zh-CN" altLang="en-US" sz="1600" kern="1200">
                        <a:solidFill>
                          <a:schemeClr val="bg1"/>
                        </a:solidFill>
                        <a:latin typeface="微软雅黑" panose="020B0503020204020204" pitchFamily="34" charset="-122"/>
                        <a:ea typeface="阿里巴巴普惠体" panose="00020600040101010101" pitchFamily="18" charset="-122"/>
                        <a:cs typeface="+mn-cs"/>
                      </a:endParaRPr>
                    </a:p>
                  </a:txBody>
                  <a:tcPr marL="177800" marR="177800" marT="6350" marB="6350" anchor="ctr"/>
                </a:tc>
                <a:tc>
                  <a:txBody>
                    <a:bodyPr/>
                    <a:lstStyle/>
                    <a:p>
                      <a:pPr algn="ctr">
                        <a:lnSpc>
                          <a:spcPct val="120000"/>
                        </a:lnSpc>
                        <a:spcBef>
                          <a:spcPts val="0"/>
                        </a:spcBef>
                        <a:spcAft>
                          <a:spcPts val="0"/>
                        </a:spcAft>
                        <a:buNone/>
                      </a:pPr>
                      <a:r>
                        <a:rPr lang="zh-CN" altLang="en-US" sz="1600" kern="1200">
                          <a:solidFill>
                            <a:schemeClr val="bg1"/>
                          </a:solidFill>
                          <a:ea typeface="阿里巴巴普惠体" panose="00020600040101010101" pitchFamily="18" charset="-122"/>
                          <a:cs typeface="+mn-cs"/>
                        </a:rPr>
                        <a:t>名称</a:t>
                      </a:r>
                      <a:endParaRPr lang="zh-CN" altLang="en-US" sz="1600" kern="1200">
                        <a:solidFill>
                          <a:schemeClr val="bg1"/>
                        </a:solidFill>
                        <a:latin typeface="微软雅黑" panose="020B0503020204020204" pitchFamily="34" charset="-122"/>
                        <a:ea typeface="阿里巴巴普惠体" panose="00020600040101010101" pitchFamily="18" charset="-122"/>
                        <a:cs typeface="+mn-cs"/>
                      </a:endParaRPr>
                    </a:p>
                  </a:txBody>
                  <a:tcPr marL="177800" marR="177800" marT="6350" marB="6350" anchor="ctr"/>
                </a:tc>
                <a:tc>
                  <a:txBody>
                    <a:bodyPr/>
                    <a:lstStyle/>
                    <a:p>
                      <a:pPr algn="ctr">
                        <a:lnSpc>
                          <a:spcPct val="120000"/>
                        </a:lnSpc>
                        <a:spcBef>
                          <a:spcPts val="0"/>
                        </a:spcBef>
                        <a:spcAft>
                          <a:spcPts val="0"/>
                        </a:spcAft>
                        <a:buNone/>
                      </a:pPr>
                      <a:r>
                        <a:rPr lang="zh-CN" altLang="en-US" sz="1600" kern="1200">
                          <a:solidFill>
                            <a:schemeClr val="bg1"/>
                          </a:solidFill>
                          <a:ea typeface="阿里巴巴普惠体" panose="00020600040101010101" pitchFamily="18" charset="-122"/>
                          <a:cs typeface="+mn-cs"/>
                        </a:rPr>
                        <a:t>说明</a:t>
                      </a:r>
                      <a:endParaRPr lang="zh-CN" altLang="en-US" sz="1600" kern="1200">
                        <a:solidFill>
                          <a:schemeClr val="bg1"/>
                        </a:solidFill>
                        <a:latin typeface="微软雅黑" panose="020B0503020204020204" pitchFamily="34" charset="-122"/>
                        <a:ea typeface="阿里巴巴普惠体" panose="00020600040101010101" pitchFamily="18" charset="-122"/>
                        <a:cs typeface="+mn-cs"/>
                      </a:endParaRPr>
                    </a:p>
                  </a:txBody>
                  <a:tcPr marL="177800" marR="177800" marT="6350" marB="6350" anchor="ctr"/>
                </a:tc>
                <a:extLst>
                  <a:ext uri="{0D108BD9-81ED-4DB2-BD59-A6C34878D82A}">
                    <a16:rowId xmlns:a16="http://schemas.microsoft.com/office/drawing/2014/main" val="10000"/>
                  </a:ext>
                </a:extLst>
              </a:tr>
              <a:tr h="357121">
                <a:tc>
                  <a:txBody>
                    <a:bodyPr/>
                    <a:lstStyle/>
                    <a:p>
                      <a:pPr algn="ctr">
                        <a:lnSpc>
                          <a:spcPct val="120000"/>
                        </a:lnSpc>
                        <a:spcBef>
                          <a:spcPts val="0"/>
                        </a:spcBef>
                        <a:spcAft>
                          <a:spcPts val="0"/>
                        </a:spcAft>
                        <a:buNone/>
                      </a:pPr>
                      <a:r>
                        <a:rPr lang="en-US" altLang="zh-CN" sz="1600" kern="1200">
                          <a:solidFill>
                            <a:schemeClr val="tx1">
                              <a:lumMod val="65000"/>
                              <a:lumOff val="35000"/>
                            </a:schemeClr>
                          </a:solidFill>
                          <a:ea typeface="阿里巴巴普惠体" panose="00020600040101010101" pitchFamily="18" charset="-122"/>
                          <a:cs typeface="+mn-cs"/>
                        </a:rPr>
                        <a:t>1</a:t>
                      </a:r>
                      <a:endParaRPr lang="en-US" altLang="zh-CN"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tc>
                  <a:txBody>
                    <a:bodyPr/>
                    <a:lstStyle/>
                    <a:p>
                      <a:pPr algn="l">
                        <a:lnSpc>
                          <a:spcPct val="120000"/>
                        </a:lnSpc>
                        <a:spcBef>
                          <a:spcPts val="0"/>
                        </a:spcBef>
                        <a:spcAft>
                          <a:spcPts val="0"/>
                        </a:spcAft>
                        <a:buNone/>
                      </a:pPr>
                      <a:r>
                        <a:rPr lang="en-US" altLang="zh-CN" sz="1600" kern="1200">
                          <a:solidFill>
                            <a:schemeClr val="tx1">
                              <a:lumMod val="65000"/>
                              <a:lumOff val="35000"/>
                            </a:schemeClr>
                          </a:solidFill>
                          <a:ea typeface="阿里巴巴普惠体" panose="00020600040101010101" pitchFamily="18" charset="-122"/>
                          <a:cs typeface="+mn-cs"/>
                        </a:rPr>
                        <a:t>sky-take-out</a:t>
                      </a:r>
                      <a:endParaRPr lang="en-US" altLang="zh-CN"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tc>
                  <a:txBody>
                    <a:bodyPr/>
                    <a:lstStyle/>
                    <a:p>
                      <a:pPr algn="l">
                        <a:lnSpc>
                          <a:spcPct val="120000"/>
                        </a:lnSpc>
                        <a:spcBef>
                          <a:spcPts val="0"/>
                        </a:spcBef>
                        <a:spcAft>
                          <a:spcPts val="0"/>
                        </a:spcAft>
                        <a:buNone/>
                      </a:pPr>
                      <a:r>
                        <a:rPr lang="en-US" altLang="zh-CN" sz="1600" kern="1200">
                          <a:solidFill>
                            <a:schemeClr val="tx1">
                              <a:lumMod val="65000"/>
                              <a:lumOff val="35000"/>
                            </a:schemeClr>
                          </a:solidFill>
                          <a:ea typeface="阿里巴巴普惠体" panose="00020600040101010101" pitchFamily="18" charset="-122"/>
                          <a:cs typeface="+mn-cs"/>
                        </a:rPr>
                        <a:t>maven</a:t>
                      </a:r>
                      <a:r>
                        <a:rPr lang="zh-CN" altLang="en-US" sz="1600" kern="1200">
                          <a:solidFill>
                            <a:schemeClr val="tx1">
                              <a:lumMod val="65000"/>
                              <a:lumOff val="35000"/>
                            </a:schemeClr>
                          </a:solidFill>
                          <a:ea typeface="阿里巴巴普惠体" panose="00020600040101010101" pitchFamily="18" charset="-122"/>
                          <a:cs typeface="+mn-cs"/>
                        </a:rPr>
                        <a:t>父工程，统一管理依赖版本，聚合其他子模块</a:t>
                      </a:r>
                      <a:endParaRPr lang="zh-CN" altLang="en-US"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extLst>
                  <a:ext uri="{0D108BD9-81ED-4DB2-BD59-A6C34878D82A}">
                    <a16:rowId xmlns:a16="http://schemas.microsoft.com/office/drawing/2014/main" val="10001"/>
                  </a:ext>
                </a:extLst>
              </a:tr>
              <a:tr h="355329">
                <a:tc>
                  <a:txBody>
                    <a:bodyPr/>
                    <a:lstStyle/>
                    <a:p>
                      <a:pPr algn="ctr">
                        <a:lnSpc>
                          <a:spcPct val="120000"/>
                        </a:lnSpc>
                        <a:spcBef>
                          <a:spcPts val="0"/>
                        </a:spcBef>
                        <a:spcAft>
                          <a:spcPts val="0"/>
                        </a:spcAft>
                        <a:buNone/>
                      </a:pPr>
                      <a:r>
                        <a:rPr lang="en-US" altLang="zh-CN" sz="1600" kern="1200">
                          <a:solidFill>
                            <a:schemeClr val="tx1">
                              <a:lumMod val="65000"/>
                              <a:lumOff val="35000"/>
                            </a:schemeClr>
                          </a:solidFill>
                          <a:ea typeface="阿里巴巴普惠体" panose="00020600040101010101" pitchFamily="18" charset="-122"/>
                          <a:cs typeface="+mn-cs"/>
                        </a:rPr>
                        <a:t>2</a:t>
                      </a:r>
                      <a:endParaRPr lang="en-US" altLang="zh-CN"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tc>
                  <a:txBody>
                    <a:bodyPr/>
                    <a:lstStyle/>
                    <a:p>
                      <a:pPr algn="l">
                        <a:lnSpc>
                          <a:spcPct val="120000"/>
                        </a:lnSpc>
                        <a:spcBef>
                          <a:spcPts val="0"/>
                        </a:spcBef>
                        <a:spcAft>
                          <a:spcPts val="0"/>
                        </a:spcAft>
                        <a:buNone/>
                      </a:pPr>
                      <a:r>
                        <a:rPr lang="en-US" altLang="zh-CN" sz="1600" kern="1200">
                          <a:solidFill>
                            <a:schemeClr val="tx1">
                              <a:lumMod val="65000"/>
                              <a:lumOff val="35000"/>
                            </a:schemeClr>
                          </a:solidFill>
                          <a:ea typeface="阿里巴巴普惠体" panose="00020600040101010101" pitchFamily="18" charset="-122"/>
                          <a:cs typeface="+mn-cs"/>
                        </a:rPr>
                        <a:t>sky-common</a:t>
                      </a:r>
                      <a:endParaRPr lang="zh-CN" altLang="en-US"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tc>
                  <a:txBody>
                    <a:bodyPr/>
                    <a:lstStyle/>
                    <a:p>
                      <a:pPr algn="l">
                        <a:lnSpc>
                          <a:spcPct val="120000"/>
                        </a:lnSpc>
                        <a:spcBef>
                          <a:spcPts val="0"/>
                        </a:spcBef>
                        <a:spcAft>
                          <a:spcPts val="0"/>
                        </a:spcAft>
                        <a:buNone/>
                      </a:pPr>
                      <a:r>
                        <a:rPr lang="zh-CN" altLang="en-US" sz="1600" kern="1200">
                          <a:solidFill>
                            <a:schemeClr val="tx1">
                              <a:lumMod val="65000"/>
                              <a:lumOff val="35000"/>
                            </a:schemeClr>
                          </a:solidFill>
                          <a:ea typeface="阿里巴巴普惠体" panose="00020600040101010101" pitchFamily="18" charset="-122"/>
                          <a:cs typeface="+mn-cs"/>
                        </a:rPr>
                        <a:t>子模块，存放公共类，例如：工具类、常量类、异常类等</a:t>
                      </a:r>
                      <a:endParaRPr lang="zh-CN" altLang="en-US"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extLst>
                  <a:ext uri="{0D108BD9-81ED-4DB2-BD59-A6C34878D82A}">
                    <a16:rowId xmlns:a16="http://schemas.microsoft.com/office/drawing/2014/main" val="10002"/>
                  </a:ext>
                </a:extLst>
              </a:tr>
              <a:tr h="355329">
                <a:tc>
                  <a:txBody>
                    <a:bodyPr/>
                    <a:lstStyle/>
                    <a:p>
                      <a:pPr algn="ctr">
                        <a:lnSpc>
                          <a:spcPct val="120000"/>
                        </a:lnSpc>
                        <a:spcBef>
                          <a:spcPts val="0"/>
                        </a:spcBef>
                        <a:spcAft>
                          <a:spcPts val="0"/>
                        </a:spcAft>
                        <a:buNone/>
                      </a:pPr>
                      <a:r>
                        <a:rPr lang="en-US" altLang="zh-CN" sz="1600" kern="1200">
                          <a:solidFill>
                            <a:schemeClr val="tx1">
                              <a:lumMod val="65000"/>
                              <a:lumOff val="35000"/>
                            </a:schemeClr>
                          </a:solidFill>
                          <a:ea typeface="阿里巴巴普惠体" panose="00020600040101010101" pitchFamily="18" charset="-122"/>
                          <a:cs typeface="+mn-cs"/>
                        </a:rPr>
                        <a:t>3</a:t>
                      </a:r>
                      <a:endParaRPr lang="en-US" altLang="zh-CN"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tc>
                  <a:txBody>
                    <a:bodyPr/>
                    <a:lstStyle/>
                    <a:p>
                      <a:pPr algn="l">
                        <a:lnSpc>
                          <a:spcPct val="120000"/>
                        </a:lnSpc>
                        <a:spcBef>
                          <a:spcPts val="0"/>
                        </a:spcBef>
                        <a:spcAft>
                          <a:spcPts val="0"/>
                        </a:spcAft>
                        <a:buNone/>
                      </a:pPr>
                      <a:r>
                        <a:rPr lang="en-US" altLang="zh-CN" sz="1600" kern="1200">
                          <a:solidFill>
                            <a:schemeClr val="tx1">
                              <a:lumMod val="65000"/>
                              <a:lumOff val="35000"/>
                            </a:schemeClr>
                          </a:solidFill>
                          <a:ea typeface="阿里巴巴普惠体" panose="00020600040101010101" pitchFamily="18" charset="-122"/>
                          <a:cs typeface="+mn-cs"/>
                        </a:rPr>
                        <a:t>sky-pojo</a:t>
                      </a:r>
                      <a:endParaRPr lang="en-US" altLang="zh-CN"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tc>
                  <a:txBody>
                    <a:bodyPr/>
                    <a:lstStyle/>
                    <a:p>
                      <a:pPr algn="l">
                        <a:lnSpc>
                          <a:spcPct val="120000"/>
                        </a:lnSpc>
                        <a:spcBef>
                          <a:spcPts val="0"/>
                        </a:spcBef>
                        <a:spcAft>
                          <a:spcPts val="0"/>
                        </a:spcAft>
                        <a:buNone/>
                      </a:pPr>
                      <a:r>
                        <a:rPr lang="zh-CN" altLang="en-US" sz="1600" kern="1200">
                          <a:solidFill>
                            <a:schemeClr val="tx1">
                              <a:lumMod val="65000"/>
                              <a:lumOff val="35000"/>
                            </a:schemeClr>
                          </a:solidFill>
                          <a:ea typeface="阿里巴巴普惠体" panose="00020600040101010101" pitchFamily="18" charset="-122"/>
                          <a:cs typeface="+mn-cs"/>
                        </a:rPr>
                        <a:t>子模块，存放实体类、</a:t>
                      </a:r>
                      <a:r>
                        <a:rPr lang="en-US" altLang="zh-CN" sz="1600" kern="1200">
                          <a:solidFill>
                            <a:schemeClr val="tx1">
                              <a:lumMod val="65000"/>
                              <a:lumOff val="35000"/>
                            </a:schemeClr>
                          </a:solidFill>
                          <a:ea typeface="阿里巴巴普惠体" panose="00020600040101010101" pitchFamily="18" charset="-122"/>
                          <a:cs typeface="+mn-cs"/>
                        </a:rPr>
                        <a:t>VO</a:t>
                      </a:r>
                      <a:r>
                        <a:rPr lang="zh-CN" altLang="en-US" sz="1600" kern="1200">
                          <a:solidFill>
                            <a:schemeClr val="tx1">
                              <a:lumMod val="65000"/>
                              <a:lumOff val="35000"/>
                            </a:schemeClr>
                          </a:solidFill>
                          <a:ea typeface="阿里巴巴普惠体" panose="00020600040101010101" pitchFamily="18" charset="-122"/>
                          <a:cs typeface="+mn-cs"/>
                        </a:rPr>
                        <a:t>、</a:t>
                      </a:r>
                      <a:r>
                        <a:rPr lang="en-US" altLang="zh-CN" sz="1600" kern="1200">
                          <a:solidFill>
                            <a:schemeClr val="tx1">
                              <a:lumMod val="65000"/>
                              <a:lumOff val="35000"/>
                            </a:schemeClr>
                          </a:solidFill>
                          <a:ea typeface="阿里巴巴普惠体" panose="00020600040101010101" pitchFamily="18" charset="-122"/>
                          <a:cs typeface="+mn-cs"/>
                        </a:rPr>
                        <a:t>DTO</a:t>
                      </a:r>
                      <a:r>
                        <a:rPr lang="zh-CN" altLang="en-US" sz="1600" kern="1200">
                          <a:solidFill>
                            <a:schemeClr val="tx1">
                              <a:lumMod val="65000"/>
                              <a:lumOff val="35000"/>
                            </a:schemeClr>
                          </a:solidFill>
                          <a:ea typeface="阿里巴巴普惠体" panose="00020600040101010101" pitchFamily="18" charset="-122"/>
                          <a:cs typeface="+mn-cs"/>
                        </a:rPr>
                        <a:t>等</a:t>
                      </a:r>
                      <a:endParaRPr lang="zh-CN" altLang="en-US"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extLst>
                  <a:ext uri="{0D108BD9-81ED-4DB2-BD59-A6C34878D82A}">
                    <a16:rowId xmlns:a16="http://schemas.microsoft.com/office/drawing/2014/main" val="10003"/>
                  </a:ext>
                </a:extLst>
              </a:tr>
              <a:tr h="357121">
                <a:tc>
                  <a:txBody>
                    <a:bodyPr/>
                    <a:lstStyle/>
                    <a:p>
                      <a:pPr algn="ctr">
                        <a:lnSpc>
                          <a:spcPct val="120000"/>
                        </a:lnSpc>
                        <a:spcBef>
                          <a:spcPts val="0"/>
                        </a:spcBef>
                        <a:spcAft>
                          <a:spcPts val="0"/>
                        </a:spcAft>
                        <a:buNone/>
                      </a:pPr>
                      <a:r>
                        <a:rPr lang="en-US" altLang="zh-CN" sz="1600" kern="1200">
                          <a:solidFill>
                            <a:schemeClr val="tx1">
                              <a:lumMod val="65000"/>
                              <a:lumOff val="35000"/>
                            </a:schemeClr>
                          </a:solidFill>
                          <a:ea typeface="阿里巴巴普惠体" panose="00020600040101010101" pitchFamily="18" charset="-122"/>
                          <a:cs typeface="+mn-cs"/>
                        </a:rPr>
                        <a:t>4</a:t>
                      </a:r>
                      <a:endParaRPr lang="en-US" altLang="zh-CN"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tc>
                  <a:txBody>
                    <a:bodyPr/>
                    <a:lstStyle/>
                    <a:p>
                      <a:pPr algn="l">
                        <a:lnSpc>
                          <a:spcPct val="120000"/>
                        </a:lnSpc>
                        <a:spcBef>
                          <a:spcPts val="0"/>
                        </a:spcBef>
                        <a:spcAft>
                          <a:spcPts val="0"/>
                        </a:spcAft>
                        <a:buNone/>
                      </a:pPr>
                      <a:r>
                        <a:rPr lang="en-US" altLang="zh-CN" sz="1600" kern="1200">
                          <a:solidFill>
                            <a:schemeClr val="tx1">
                              <a:lumMod val="65000"/>
                              <a:lumOff val="35000"/>
                            </a:schemeClr>
                          </a:solidFill>
                          <a:ea typeface="阿里巴巴普惠体" panose="00020600040101010101" pitchFamily="18" charset="-122"/>
                          <a:cs typeface="+mn-cs"/>
                        </a:rPr>
                        <a:t>sky-server</a:t>
                      </a:r>
                      <a:endParaRPr lang="en-US" altLang="zh-CN"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tc>
                  <a:txBody>
                    <a:bodyPr/>
                    <a:lstStyle/>
                    <a:p>
                      <a:pPr algn="l">
                        <a:lnSpc>
                          <a:spcPct val="120000"/>
                        </a:lnSpc>
                        <a:spcBef>
                          <a:spcPts val="0"/>
                        </a:spcBef>
                        <a:spcAft>
                          <a:spcPts val="0"/>
                        </a:spcAft>
                        <a:buNone/>
                      </a:pPr>
                      <a:r>
                        <a:rPr lang="zh-CN" altLang="en-US" sz="1600" kern="1200">
                          <a:solidFill>
                            <a:schemeClr val="tx1">
                              <a:lumMod val="65000"/>
                              <a:lumOff val="35000"/>
                            </a:schemeClr>
                          </a:solidFill>
                          <a:ea typeface="阿里巴巴普惠体" panose="00020600040101010101" pitchFamily="18" charset="-122"/>
                          <a:cs typeface="+mn-cs"/>
                        </a:rPr>
                        <a:t>子模块，后端服务，存放配置文件、</a:t>
                      </a:r>
                      <a:r>
                        <a:rPr lang="en-US" altLang="zh-CN" sz="1600" kern="1200">
                          <a:solidFill>
                            <a:schemeClr val="tx1">
                              <a:lumMod val="65000"/>
                              <a:lumOff val="35000"/>
                            </a:schemeClr>
                          </a:solidFill>
                          <a:ea typeface="阿里巴巴普惠体" panose="00020600040101010101" pitchFamily="18" charset="-122"/>
                          <a:cs typeface="+mn-cs"/>
                        </a:rPr>
                        <a:t>Controller</a:t>
                      </a:r>
                      <a:r>
                        <a:rPr lang="zh-CN" altLang="en-US" sz="1600" kern="1200">
                          <a:solidFill>
                            <a:schemeClr val="tx1">
                              <a:lumMod val="65000"/>
                              <a:lumOff val="35000"/>
                            </a:schemeClr>
                          </a:solidFill>
                          <a:ea typeface="阿里巴巴普惠体" panose="00020600040101010101" pitchFamily="18" charset="-122"/>
                          <a:cs typeface="+mn-cs"/>
                        </a:rPr>
                        <a:t>、</a:t>
                      </a:r>
                      <a:r>
                        <a:rPr lang="en-US" altLang="zh-CN" sz="1600" kern="1200">
                          <a:solidFill>
                            <a:schemeClr val="tx1">
                              <a:lumMod val="65000"/>
                              <a:lumOff val="35000"/>
                            </a:schemeClr>
                          </a:solidFill>
                          <a:ea typeface="阿里巴巴普惠体" panose="00020600040101010101" pitchFamily="18" charset="-122"/>
                          <a:cs typeface="+mn-cs"/>
                        </a:rPr>
                        <a:t>Service</a:t>
                      </a:r>
                      <a:r>
                        <a:rPr lang="zh-CN" altLang="en-US" sz="1600" kern="1200">
                          <a:solidFill>
                            <a:schemeClr val="tx1">
                              <a:lumMod val="65000"/>
                              <a:lumOff val="35000"/>
                            </a:schemeClr>
                          </a:solidFill>
                          <a:ea typeface="阿里巴巴普惠体" panose="00020600040101010101" pitchFamily="18" charset="-122"/>
                          <a:cs typeface="+mn-cs"/>
                        </a:rPr>
                        <a:t>、</a:t>
                      </a:r>
                      <a:r>
                        <a:rPr lang="en-US" altLang="zh-CN" sz="1600" kern="1200">
                          <a:solidFill>
                            <a:schemeClr val="tx1">
                              <a:lumMod val="65000"/>
                              <a:lumOff val="35000"/>
                            </a:schemeClr>
                          </a:solidFill>
                          <a:ea typeface="阿里巴巴普惠体" panose="00020600040101010101" pitchFamily="18" charset="-122"/>
                          <a:cs typeface="+mn-cs"/>
                        </a:rPr>
                        <a:t>Mapper</a:t>
                      </a:r>
                      <a:r>
                        <a:rPr lang="zh-CN" altLang="en-US" sz="1600" kern="1200">
                          <a:solidFill>
                            <a:schemeClr val="tx1">
                              <a:lumMod val="65000"/>
                              <a:lumOff val="35000"/>
                            </a:schemeClr>
                          </a:solidFill>
                          <a:ea typeface="阿里巴巴普惠体" panose="00020600040101010101" pitchFamily="18" charset="-122"/>
                          <a:cs typeface="+mn-cs"/>
                        </a:rPr>
                        <a:t>等</a:t>
                      </a:r>
                      <a:endParaRPr lang="zh-CN" altLang="en-US" sz="1600" kern="1200">
                        <a:solidFill>
                          <a:schemeClr val="tx1">
                            <a:lumMod val="65000"/>
                            <a:lumOff val="35000"/>
                          </a:schemeClr>
                        </a:solidFill>
                        <a:latin typeface="阿里巴巴普惠体" panose="00020600040101010101" pitchFamily="18" charset="-122"/>
                        <a:ea typeface="阿里巴巴普惠体" panose="00020600040101010101" pitchFamily="18" charset="-122"/>
                        <a:cs typeface="+mn-cs"/>
                      </a:endParaRPr>
                    </a:p>
                  </a:txBody>
                  <a:tcPr marL="177800" marR="177800" marT="6350" marB="635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39360470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熟悉项目结构</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en-US" altLang="zh-CN" sz="1600">
                <a:solidFill>
                  <a:srgbClr val="FF0000"/>
                </a:solidFill>
                <a:latin typeface="阿里巴巴普惠体" panose="00020600040101010101" pitchFamily="18" charset="-122"/>
                <a:ea typeface="阿里巴巴普惠体" panose="00020600040101010101" pitchFamily="18" charset="-122"/>
              </a:rPr>
              <a:t>sky-common</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子模块中存放的是一些公共类，可以供其他模块使用</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pic>
        <p:nvPicPr>
          <p:cNvPr id="3" name="图片 2">
            <a:extLst>
              <a:ext uri="{FF2B5EF4-FFF2-40B4-BE49-F238E27FC236}">
                <a16:creationId xmlns:a16="http://schemas.microsoft.com/office/drawing/2014/main" id="{56C57DB6-28C4-46AB-D890-278480E38947}"/>
              </a:ext>
            </a:extLst>
          </p:cNvPr>
          <p:cNvPicPr>
            <a:picLocks noChangeAspect="1"/>
          </p:cNvPicPr>
          <p:nvPr/>
        </p:nvPicPr>
        <p:blipFill>
          <a:blip r:embed="rId2"/>
          <a:stretch>
            <a:fillRect/>
          </a:stretch>
        </p:blipFill>
        <p:spPr>
          <a:xfrm>
            <a:off x="3263850" y="2393174"/>
            <a:ext cx="2521374" cy="4188601"/>
          </a:xfrm>
          <a:prstGeom prst="rect">
            <a:avLst/>
          </a:prstGeom>
          <a:ln w="3175">
            <a:solidFill>
              <a:schemeClr val="tx1"/>
            </a:solidFill>
            <a:prstDash val="lgDash"/>
          </a:ln>
        </p:spPr>
      </p:pic>
    </p:spTree>
    <p:extLst>
      <p:ext uri="{BB962C8B-B14F-4D97-AF65-F5344CB8AC3E}">
        <p14:creationId xmlns:p14="http://schemas.microsoft.com/office/powerpoint/2010/main" val="259263622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02CAFA24-6340-0E13-72DD-22CEB65AA653}"/>
              </a:ext>
            </a:extLst>
          </p:cNvPr>
          <p:cNvPicPr>
            <a:picLocks noChangeAspect="1"/>
          </p:cNvPicPr>
          <p:nvPr/>
        </p:nvPicPr>
        <p:blipFill>
          <a:blip r:embed="rId2"/>
          <a:stretch>
            <a:fillRect/>
          </a:stretch>
        </p:blipFill>
        <p:spPr>
          <a:xfrm>
            <a:off x="4033173" y="2003193"/>
            <a:ext cx="3236968" cy="2851614"/>
          </a:xfrm>
          <a:prstGeom prst="rect">
            <a:avLst/>
          </a:prstGeom>
        </p:spPr>
      </p:pic>
      <p:sp>
        <p:nvSpPr>
          <p:cNvPr id="10" name="椭圆 9">
            <a:extLst>
              <a:ext uri="{FF2B5EF4-FFF2-40B4-BE49-F238E27FC236}">
                <a16:creationId xmlns:a16="http://schemas.microsoft.com/office/drawing/2014/main" id="{AF164A69-726A-68B0-4CCC-69B043EBE16D}"/>
              </a:ext>
            </a:extLst>
          </p:cNvPr>
          <p:cNvSpPr/>
          <p:nvPr/>
        </p:nvSpPr>
        <p:spPr>
          <a:xfrm>
            <a:off x="4557089" y="1760677"/>
            <a:ext cx="608028" cy="612147"/>
          </a:xfrm>
          <a:prstGeom prst="ellipse">
            <a:avLst/>
          </a:prstGeom>
          <a:solidFill>
            <a:schemeClr val="bg1"/>
          </a:solidFill>
          <a:ln w="38100">
            <a:solidFill>
              <a:schemeClr val="accent5">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accent5">
                    <a:lumMod val="75000"/>
                  </a:schemeClr>
                </a:solidFill>
                <a:ea typeface="阿里巴巴普惠体" panose="00020600040101010101"/>
              </a:rPr>
              <a:t>1</a:t>
            </a:r>
            <a:endParaRPr lang="zh-CN" altLang="en-US">
              <a:solidFill>
                <a:schemeClr val="accent5">
                  <a:lumMod val="75000"/>
                </a:schemeClr>
              </a:solidFill>
              <a:ea typeface="阿里巴巴普惠体" panose="00020600040101010101"/>
            </a:endParaRPr>
          </a:p>
        </p:txBody>
      </p:sp>
      <p:sp>
        <p:nvSpPr>
          <p:cNvPr id="11" name="椭圆 10">
            <a:extLst>
              <a:ext uri="{FF2B5EF4-FFF2-40B4-BE49-F238E27FC236}">
                <a16:creationId xmlns:a16="http://schemas.microsoft.com/office/drawing/2014/main" id="{96BC4A8F-F0FC-618E-1BC6-B5D9E404C0BC}"/>
              </a:ext>
            </a:extLst>
          </p:cNvPr>
          <p:cNvSpPr/>
          <p:nvPr/>
        </p:nvSpPr>
        <p:spPr>
          <a:xfrm>
            <a:off x="3767259" y="3122926"/>
            <a:ext cx="608028" cy="612147"/>
          </a:xfrm>
          <a:prstGeom prst="ellipse">
            <a:avLst/>
          </a:prstGeom>
          <a:solidFill>
            <a:schemeClr val="bg1"/>
          </a:solidFill>
          <a:ln w="38100">
            <a:solidFill>
              <a:srgbClr val="FFC00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FFC000"/>
                </a:solidFill>
              </a:rPr>
              <a:t>2</a:t>
            </a:r>
            <a:endParaRPr lang="zh-CN" altLang="en-US">
              <a:solidFill>
                <a:srgbClr val="FFC000"/>
              </a:solidFill>
            </a:endParaRPr>
          </a:p>
        </p:txBody>
      </p:sp>
      <p:sp>
        <p:nvSpPr>
          <p:cNvPr id="12" name="椭圆 11">
            <a:extLst>
              <a:ext uri="{FF2B5EF4-FFF2-40B4-BE49-F238E27FC236}">
                <a16:creationId xmlns:a16="http://schemas.microsoft.com/office/drawing/2014/main" id="{6BEEA1C2-04D6-1EBC-F922-1513C901B079}"/>
              </a:ext>
            </a:extLst>
          </p:cNvPr>
          <p:cNvSpPr/>
          <p:nvPr/>
        </p:nvSpPr>
        <p:spPr>
          <a:xfrm>
            <a:off x="4514640" y="4466126"/>
            <a:ext cx="608028" cy="612147"/>
          </a:xfrm>
          <a:prstGeom prst="ellipse">
            <a:avLst/>
          </a:prstGeom>
          <a:solidFill>
            <a:schemeClr val="bg1"/>
          </a:solidFill>
          <a:ln w="38100">
            <a:solidFill>
              <a:schemeClr val="accent3">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accent3">
                    <a:lumMod val="75000"/>
                  </a:schemeClr>
                </a:solidFill>
              </a:rPr>
              <a:t>3</a:t>
            </a:r>
            <a:endParaRPr lang="zh-CN" altLang="en-US">
              <a:solidFill>
                <a:schemeClr val="accent3">
                  <a:lumMod val="75000"/>
                </a:schemeClr>
              </a:solidFill>
            </a:endParaRPr>
          </a:p>
        </p:txBody>
      </p:sp>
      <p:sp>
        <p:nvSpPr>
          <p:cNvPr id="13" name="椭圆 12">
            <a:extLst>
              <a:ext uri="{FF2B5EF4-FFF2-40B4-BE49-F238E27FC236}">
                <a16:creationId xmlns:a16="http://schemas.microsoft.com/office/drawing/2014/main" id="{46326E14-F970-153F-603E-8677D1700146}"/>
              </a:ext>
            </a:extLst>
          </p:cNvPr>
          <p:cNvSpPr/>
          <p:nvPr/>
        </p:nvSpPr>
        <p:spPr>
          <a:xfrm>
            <a:off x="6095790" y="4485176"/>
            <a:ext cx="608028" cy="612147"/>
          </a:xfrm>
          <a:prstGeom prst="ellipse">
            <a:avLst/>
          </a:prstGeom>
          <a:solidFill>
            <a:schemeClr val="bg1"/>
          </a:solidFill>
          <a:ln w="38100">
            <a:solidFill>
              <a:srgbClr val="7030A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7030A0"/>
                </a:solidFill>
              </a:rPr>
              <a:t>4</a:t>
            </a:r>
            <a:endParaRPr lang="zh-CN" altLang="en-US">
              <a:solidFill>
                <a:srgbClr val="7030A0"/>
              </a:solidFill>
            </a:endParaRPr>
          </a:p>
        </p:txBody>
      </p:sp>
      <p:sp>
        <p:nvSpPr>
          <p:cNvPr id="14" name="椭圆 13">
            <a:extLst>
              <a:ext uri="{FF2B5EF4-FFF2-40B4-BE49-F238E27FC236}">
                <a16:creationId xmlns:a16="http://schemas.microsoft.com/office/drawing/2014/main" id="{0BCAF806-7641-E2C2-F1E1-2DE4E76979F5}"/>
              </a:ext>
            </a:extLst>
          </p:cNvPr>
          <p:cNvSpPr/>
          <p:nvPr/>
        </p:nvSpPr>
        <p:spPr>
          <a:xfrm>
            <a:off x="6895890" y="3122926"/>
            <a:ext cx="608028" cy="612147"/>
          </a:xfrm>
          <a:prstGeom prst="ellipse">
            <a:avLst/>
          </a:prstGeom>
          <a:solidFill>
            <a:schemeClr val="bg1"/>
          </a:solidFill>
          <a:ln w="38100">
            <a:solidFill>
              <a:schemeClr val="accent6">
                <a:lumMod val="75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accent6">
                    <a:lumMod val="75000"/>
                  </a:schemeClr>
                </a:solidFill>
              </a:rPr>
              <a:t>5</a:t>
            </a:r>
            <a:endParaRPr lang="zh-CN" altLang="en-US">
              <a:solidFill>
                <a:schemeClr val="accent6">
                  <a:lumMod val="75000"/>
                </a:schemeClr>
              </a:solidFill>
            </a:endParaRPr>
          </a:p>
        </p:txBody>
      </p:sp>
      <p:sp>
        <p:nvSpPr>
          <p:cNvPr id="15" name="椭圆 14">
            <a:extLst>
              <a:ext uri="{FF2B5EF4-FFF2-40B4-BE49-F238E27FC236}">
                <a16:creationId xmlns:a16="http://schemas.microsoft.com/office/drawing/2014/main" id="{5A59332C-677D-6131-3508-73C2917F8BFA}"/>
              </a:ext>
            </a:extLst>
          </p:cNvPr>
          <p:cNvSpPr/>
          <p:nvPr/>
        </p:nvSpPr>
        <p:spPr>
          <a:xfrm>
            <a:off x="6105315" y="1716022"/>
            <a:ext cx="608028" cy="612147"/>
          </a:xfrm>
          <a:prstGeom prst="ellipse">
            <a:avLst/>
          </a:prstGeom>
          <a:solidFill>
            <a:schemeClr val="bg1"/>
          </a:solidFill>
          <a:ln w="38100">
            <a:solidFill>
              <a:srgbClr val="FF0000"/>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FF0000"/>
                </a:solidFill>
              </a:rPr>
              <a:t>6</a:t>
            </a:r>
            <a:endParaRPr lang="zh-CN" altLang="en-US">
              <a:solidFill>
                <a:srgbClr val="FF0000"/>
              </a:solidFill>
            </a:endParaRPr>
          </a:p>
        </p:txBody>
      </p:sp>
      <p:sp>
        <p:nvSpPr>
          <p:cNvPr id="19" name="文本框 18">
            <a:extLst>
              <a:ext uri="{FF2B5EF4-FFF2-40B4-BE49-F238E27FC236}">
                <a16:creationId xmlns:a16="http://schemas.microsoft.com/office/drawing/2014/main" id="{E473D66D-32E6-43D8-65F8-5ADE05A50A75}"/>
              </a:ext>
            </a:extLst>
          </p:cNvPr>
          <p:cNvSpPr txBox="1"/>
          <p:nvPr/>
        </p:nvSpPr>
        <p:spPr>
          <a:xfrm>
            <a:off x="3059373" y="1885010"/>
            <a:ext cx="1415772" cy="338554"/>
          </a:xfrm>
          <a:prstGeom prst="rect">
            <a:avLst/>
          </a:prstGeom>
          <a:noFill/>
        </p:spPr>
        <p:txBody>
          <a:bodyPr wrap="none" rtlCol="0">
            <a:spAutoFit/>
          </a:bodyPr>
          <a:lstStyle/>
          <a:p>
            <a:r>
              <a:rPr lang="zh-CN" altLang="en-US" sz="1600">
                <a:latin typeface="阿里巴巴普惠体" panose="00020600040101010101"/>
                <a:ea typeface="阿里巴巴普惠体" panose="00020600040101010101"/>
              </a:rPr>
              <a:t>增长开发经验</a:t>
            </a:r>
          </a:p>
        </p:txBody>
      </p:sp>
      <p:sp>
        <p:nvSpPr>
          <p:cNvPr id="20" name="文本框 19">
            <a:extLst>
              <a:ext uri="{FF2B5EF4-FFF2-40B4-BE49-F238E27FC236}">
                <a16:creationId xmlns:a16="http://schemas.microsoft.com/office/drawing/2014/main" id="{2CF5D15A-AA23-A432-7854-DC7D6D1D7094}"/>
              </a:ext>
            </a:extLst>
          </p:cNvPr>
          <p:cNvSpPr txBox="1"/>
          <p:nvPr/>
        </p:nvSpPr>
        <p:spPr>
          <a:xfrm>
            <a:off x="1842457" y="3273642"/>
            <a:ext cx="1826141" cy="338554"/>
          </a:xfrm>
          <a:prstGeom prst="rect">
            <a:avLst/>
          </a:prstGeom>
          <a:noFill/>
        </p:spPr>
        <p:txBody>
          <a:bodyPr wrap="none" rtlCol="0">
            <a:spAutoFit/>
          </a:bodyPr>
          <a:lstStyle/>
          <a:p>
            <a:pPr fontAlgn="auto">
              <a:spcBef>
                <a:spcPts val="0"/>
              </a:spcBef>
              <a:spcAft>
                <a:spcPts val="0"/>
              </a:spcAft>
            </a:pPr>
            <a:r>
              <a:rPr lang="zh-CN" altLang="en-US" sz="1600">
                <a:latin typeface="阿里巴巴普惠体" panose="00020600040101010101"/>
                <a:ea typeface="阿里巴巴普惠体" panose="00020600040101010101"/>
              </a:rPr>
              <a:t>提高业务分析能力</a:t>
            </a:r>
            <a:endParaRPr lang="zh-CN" altLang="en-US" sz="1600" dirty="0">
              <a:latin typeface="阿里巴巴普惠体" panose="00020600040101010101"/>
              <a:ea typeface="阿里巴巴普惠体" panose="00020600040101010101"/>
            </a:endParaRPr>
          </a:p>
        </p:txBody>
      </p:sp>
      <p:sp>
        <p:nvSpPr>
          <p:cNvPr id="21" name="文本框 20">
            <a:extLst>
              <a:ext uri="{FF2B5EF4-FFF2-40B4-BE49-F238E27FC236}">
                <a16:creationId xmlns:a16="http://schemas.microsoft.com/office/drawing/2014/main" id="{CD90D5FE-FD93-BA5A-585B-7F753DB25CD6}"/>
              </a:ext>
            </a:extLst>
          </p:cNvPr>
          <p:cNvSpPr txBox="1"/>
          <p:nvPr/>
        </p:nvSpPr>
        <p:spPr>
          <a:xfrm>
            <a:off x="2684272" y="4645197"/>
            <a:ext cx="1826141" cy="338554"/>
          </a:xfrm>
          <a:prstGeom prst="rect">
            <a:avLst/>
          </a:prstGeom>
          <a:noFill/>
        </p:spPr>
        <p:txBody>
          <a:bodyPr wrap="none" rtlCol="0">
            <a:spAutoFit/>
          </a:bodyPr>
          <a:lstStyle/>
          <a:p>
            <a:pPr fontAlgn="auto">
              <a:spcBef>
                <a:spcPts val="0"/>
              </a:spcBef>
              <a:spcAft>
                <a:spcPts val="0"/>
              </a:spcAft>
            </a:pPr>
            <a:r>
              <a:rPr lang="zh-CN" altLang="en-US" sz="1600">
                <a:latin typeface="阿里巴巴普惠体" panose="00020600040101010101"/>
                <a:ea typeface="阿里巴巴普惠体" panose="00020600040101010101"/>
              </a:rPr>
              <a:t>提高接口设计能力</a:t>
            </a:r>
            <a:endParaRPr lang="zh-CN" altLang="en-US" sz="1600" dirty="0">
              <a:latin typeface="阿里巴巴普惠体" panose="00020600040101010101"/>
              <a:ea typeface="阿里巴巴普惠体" panose="00020600040101010101"/>
            </a:endParaRPr>
          </a:p>
        </p:txBody>
      </p:sp>
      <p:sp>
        <p:nvSpPr>
          <p:cNvPr id="22" name="文本框 21">
            <a:extLst>
              <a:ext uri="{FF2B5EF4-FFF2-40B4-BE49-F238E27FC236}">
                <a16:creationId xmlns:a16="http://schemas.microsoft.com/office/drawing/2014/main" id="{86CED325-91DA-009D-5943-08AC7BABF82A}"/>
              </a:ext>
            </a:extLst>
          </p:cNvPr>
          <p:cNvSpPr txBox="1"/>
          <p:nvPr/>
        </p:nvSpPr>
        <p:spPr>
          <a:xfrm>
            <a:off x="6771666" y="4637511"/>
            <a:ext cx="1415772" cy="338554"/>
          </a:xfrm>
          <a:prstGeom prst="rect">
            <a:avLst/>
          </a:prstGeom>
          <a:noFill/>
        </p:spPr>
        <p:txBody>
          <a:bodyPr wrap="none" rtlCol="0">
            <a:spAutoFit/>
          </a:bodyPr>
          <a:lstStyle/>
          <a:p>
            <a:pPr fontAlgn="auto">
              <a:spcBef>
                <a:spcPts val="0"/>
              </a:spcBef>
              <a:spcAft>
                <a:spcPts val="0"/>
              </a:spcAft>
            </a:pPr>
            <a:r>
              <a:rPr lang="zh-CN" altLang="en-US" sz="1600">
                <a:latin typeface="阿里巴巴普惠体" panose="00020600040101010101"/>
                <a:ea typeface="阿里巴巴普惠体" panose="00020600040101010101"/>
              </a:rPr>
              <a:t>提高编码能力</a:t>
            </a:r>
            <a:endParaRPr lang="zh-CN" altLang="en-US" sz="1600" dirty="0">
              <a:latin typeface="阿里巴巴普惠体" panose="00020600040101010101"/>
              <a:ea typeface="阿里巴巴普惠体" panose="00020600040101010101"/>
            </a:endParaRPr>
          </a:p>
        </p:txBody>
      </p:sp>
      <p:sp>
        <p:nvSpPr>
          <p:cNvPr id="23" name="文本框 22">
            <a:extLst>
              <a:ext uri="{FF2B5EF4-FFF2-40B4-BE49-F238E27FC236}">
                <a16:creationId xmlns:a16="http://schemas.microsoft.com/office/drawing/2014/main" id="{89DCB34E-BA8A-B59D-0314-F1EB031F36BF}"/>
              </a:ext>
            </a:extLst>
          </p:cNvPr>
          <p:cNvSpPr txBox="1"/>
          <p:nvPr/>
        </p:nvSpPr>
        <p:spPr>
          <a:xfrm>
            <a:off x="7530944" y="3273642"/>
            <a:ext cx="1826141" cy="338554"/>
          </a:xfrm>
          <a:prstGeom prst="rect">
            <a:avLst/>
          </a:prstGeom>
          <a:noFill/>
        </p:spPr>
        <p:txBody>
          <a:bodyPr wrap="none" rtlCol="0">
            <a:spAutoFit/>
          </a:bodyPr>
          <a:lstStyle/>
          <a:p>
            <a:pPr fontAlgn="auto">
              <a:spcBef>
                <a:spcPts val="0"/>
              </a:spcBef>
              <a:spcAft>
                <a:spcPts val="0"/>
              </a:spcAft>
            </a:pPr>
            <a:r>
              <a:rPr lang="zh-CN" altLang="en-US" sz="1600">
                <a:latin typeface="阿里巴巴普惠体" panose="00020600040101010101"/>
                <a:ea typeface="阿里巴巴普惠体" panose="00020600040101010101"/>
              </a:rPr>
              <a:t>提高文档阅读能力</a:t>
            </a:r>
            <a:endParaRPr lang="zh-CN" altLang="en-US" sz="1600" dirty="0">
              <a:latin typeface="阿里巴巴普惠体" panose="00020600040101010101"/>
              <a:ea typeface="阿里巴巴普惠体" panose="00020600040101010101"/>
            </a:endParaRPr>
          </a:p>
        </p:txBody>
      </p:sp>
      <p:sp>
        <p:nvSpPr>
          <p:cNvPr id="24" name="文本框 23">
            <a:extLst>
              <a:ext uri="{FF2B5EF4-FFF2-40B4-BE49-F238E27FC236}">
                <a16:creationId xmlns:a16="http://schemas.microsoft.com/office/drawing/2014/main" id="{0228F540-8B44-E37C-F748-961EB5191275}"/>
              </a:ext>
            </a:extLst>
          </p:cNvPr>
          <p:cNvSpPr txBox="1"/>
          <p:nvPr/>
        </p:nvSpPr>
        <p:spPr>
          <a:xfrm>
            <a:off x="6740470" y="1833916"/>
            <a:ext cx="1826141" cy="338554"/>
          </a:xfrm>
          <a:prstGeom prst="rect">
            <a:avLst/>
          </a:prstGeom>
          <a:noFill/>
        </p:spPr>
        <p:txBody>
          <a:bodyPr wrap="none" rtlCol="0">
            <a:spAutoFit/>
          </a:bodyPr>
          <a:lstStyle/>
          <a:p>
            <a:pPr fontAlgn="auto">
              <a:spcBef>
                <a:spcPts val="0"/>
              </a:spcBef>
              <a:spcAft>
                <a:spcPts val="0"/>
              </a:spcAft>
            </a:pPr>
            <a:r>
              <a:rPr lang="zh-CN" altLang="en-US" sz="1600">
                <a:latin typeface="阿里巴巴普惠体" panose="00020600040101010101"/>
                <a:ea typeface="阿里巴巴普惠体" panose="00020600040101010101"/>
              </a:rPr>
              <a:t>提高代码调试能力</a:t>
            </a:r>
            <a:endParaRPr lang="zh-CN" altLang="en-US" sz="1600" dirty="0">
              <a:latin typeface="阿里巴巴普惠体" panose="00020600040101010101"/>
              <a:ea typeface="阿里巴巴普惠体" panose="00020600040101010101"/>
            </a:endParaRPr>
          </a:p>
        </p:txBody>
      </p:sp>
    </p:spTree>
    <p:extLst>
      <p:ext uri="{BB962C8B-B14F-4D97-AF65-F5344CB8AC3E}">
        <p14:creationId xmlns:p14="http://schemas.microsoft.com/office/powerpoint/2010/main" val="376438544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ppt_w</p:attrName>
                                        </p:attrNameLst>
                                      </p:cBhvr>
                                      <p:tavLst>
                                        <p:tav tm="0" fmla="#ppt_w*sin(2.5*pi*$)">
                                          <p:val>
                                            <p:fltVal val="0"/>
                                          </p:val>
                                        </p:tav>
                                        <p:tav tm="100000">
                                          <p:val>
                                            <p:fltVal val="1"/>
                                          </p:val>
                                        </p:tav>
                                      </p:tavLst>
                                    </p:anim>
                                    <p:anim calcmode="lin" valueType="num">
                                      <p:cBhvr>
                                        <p:cTn id="9" dur="1000" fill="hold"/>
                                        <p:tgtEl>
                                          <p:spTgt spid="10"/>
                                        </p:tgtEl>
                                        <p:attrNameLst>
                                          <p:attrName>ppt_h</p:attrName>
                                        </p:attrNameLst>
                                      </p:cBhvr>
                                      <p:tavLst>
                                        <p:tav tm="0">
                                          <p:val>
                                            <p:strVal val="#ppt_h"/>
                                          </p:val>
                                        </p:tav>
                                        <p:tav tm="100000">
                                          <p:val>
                                            <p:strVal val="#ppt_h"/>
                                          </p:val>
                                        </p:tav>
                                      </p:tavLst>
                                    </p:anim>
                                  </p:childTnLst>
                                </p:cTn>
                              </p:par>
                              <p:par>
                                <p:cTn id="10" presetID="1" presetClass="entr" presetSubtype="0" fill="hold" grpId="0" nodeType="withEffect">
                                  <p:stCondLst>
                                    <p:cond delay="1000"/>
                                  </p:stCondLst>
                                  <p:childTnLst>
                                    <p:set>
                                      <p:cBhvr>
                                        <p:cTn id="11" dur="1" fill="hold">
                                          <p:stCondLst>
                                            <p:cond delay="0"/>
                                          </p:stCondLst>
                                        </p:cTn>
                                        <p:tgtEl>
                                          <p:spTgt spid="1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ppt_w</p:attrName>
                                        </p:attrNameLst>
                                      </p:cBhvr>
                                      <p:tavLst>
                                        <p:tav tm="0" fmla="#ppt_w*sin(2.5*pi*$)">
                                          <p:val>
                                            <p:fltVal val="0"/>
                                          </p:val>
                                        </p:tav>
                                        <p:tav tm="100000">
                                          <p:val>
                                            <p:fltVal val="1"/>
                                          </p:val>
                                        </p:tav>
                                      </p:tavLst>
                                    </p:anim>
                                    <p:anim calcmode="lin" valueType="num">
                                      <p:cBhvr>
                                        <p:cTn id="18" dur="1000" fill="hold"/>
                                        <p:tgtEl>
                                          <p:spTgt spid="11"/>
                                        </p:tgtEl>
                                        <p:attrNameLst>
                                          <p:attrName>ppt_h</p:attrName>
                                        </p:attrNameLst>
                                      </p:cBhvr>
                                      <p:tavLst>
                                        <p:tav tm="0">
                                          <p:val>
                                            <p:strVal val="#ppt_h"/>
                                          </p:val>
                                        </p:tav>
                                        <p:tav tm="100000">
                                          <p:val>
                                            <p:strVal val="#ppt_h"/>
                                          </p:val>
                                        </p:tav>
                                      </p:tavLst>
                                    </p:anim>
                                  </p:childTnLst>
                                </p:cTn>
                              </p:par>
                              <p:par>
                                <p:cTn id="19" presetID="1" presetClass="entr" presetSubtype="0" fill="hold" grpId="0" nodeType="withEffect">
                                  <p:stCondLst>
                                    <p:cond delay="100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ppt_w</p:attrName>
                                        </p:attrNameLst>
                                      </p:cBhvr>
                                      <p:tavLst>
                                        <p:tav tm="0" fmla="#ppt_w*sin(2.5*pi*$)">
                                          <p:val>
                                            <p:fltVal val="0"/>
                                          </p:val>
                                        </p:tav>
                                        <p:tav tm="100000">
                                          <p:val>
                                            <p:fltVal val="1"/>
                                          </p:val>
                                        </p:tav>
                                      </p:tavLst>
                                    </p:anim>
                                    <p:anim calcmode="lin" valueType="num">
                                      <p:cBhvr>
                                        <p:cTn id="27" dur="1000" fill="hold"/>
                                        <p:tgtEl>
                                          <p:spTgt spid="12"/>
                                        </p:tgtEl>
                                        <p:attrNameLst>
                                          <p:attrName>ppt_h</p:attrName>
                                        </p:attrNameLst>
                                      </p:cBhvr>
                                      <p:tavLst>
                                        <p:tav tm="0">
                                          <p:val>
                                            <p:strVal val="#ppt_h"/>
                                          </p:val>
                                        </p:tav>
                                        <p:tav tm="100000">
                                          <p:val>
                                            <p:strVal val="#ppt_h"/>
                                          </p:val>
                                        </p:tav>
                                      </p:tavLst>
                                    </p:anim>
                                  </p:childTnLst>
                                </p:cTn>
                              </p:par>
                              <p:par>
                                <p:cTn id="28" presetID="1" presetClass="entr" presetSubtype="0" fill="hold" grpId="0" nodeType="withEffect">
                                  <p:stCondLst>
                                    <p:cond delay="1000"/>
                                  </p:stCondLst>
                                  <p:childTnLst>
                                    <p:set>
                                      <p:cBhvr>
                                        <p:cTn id="29" dur="1" fill="hold">
                                          <p:stCondLst>
                                            <p:cond delay="0"/>
                                          </p:stCondLst>
                                        </p:cTn>
                                        <p:tgtEl>
                                          <p:spTgt spid="2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ppt_w</p:attrName>
                                        </p:attrNameLst>
                                      </p:cBhvr>
                                      <p:tavLst>
                                        <p:tav tm="0" fmla="#ppt_w*sin(2.5*pi*$)">
                                          <p:val>
                                            <p:fltVal val="0"/>
                                          </p:val>
                                        </p:tav>
                                        <p:tav tm="100000">
                                          <p:val>
                                            <p:fltVal val="1"/>
                                          </p:val>
                                        </p:tav>
                                      </p:tavLst>
                                    </p:anim>
                                    <p:anim calcmode="lin" valueType="num">
                                      <p:cBhvr>
                                        <p:cTn id="36" dur="1000" fill="hold"/>
                                        <p:tgtEl>
                                          <p:spTgt spid="13"/>
                                        </p:tgtEl>
                                        <p:attrNameLst>
                                          <p:attrName>ppt_h</p:attrName>
                                        </p:attrNameLst>
                                      </p:cBhvr>
                                      <p:tavLst>
                                        <p:tav tm="0">
                                          <p:val>
                                            <p:strVal val="#ppt_h"/>
                                          </p:val>
                                        </p:tav>
                                        <p:tav tm="100000">
                                          <p:val>
                                            <p:strVal val="#ppt_h"/>
                                          </p:val>
                                        </p:tav>
                                      </p:tavLst>
                                    </p:anim>
                                  </p:childTnLst>
                                </p:cTn>
                              </p:par>
                              <p:par>
                                <p:cTn id="37" presetID="1" presetClass="entr" presetSubtype="0" fill="hold" grpId="0" nodeType="withEffect">
                                  <p:stCondLst>
                                    <p:cond delay="100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ppt_w</p:attrName>
                                        </p:attrNameLst>
                                      </p:cBhvr>
                                      <p:tavLst>
                                        <p:tav tm="0" fmla="#ppt_w*sin(2.5*pi*$)">
                                          <p:val>
                                            <p:fltVal val="0"/>
                                          </p:val>
                                        </p:tav>
                                        <p:tav tm="100000">
                                          <p:val>
                                            <p:fltVal val="1"/>
                                          </p:val>
                                        </p:tav>
                                      </p:tavLst>
                                    </p:anim>
                                    <p:anim calcmode="lin" valueType="num">
                                      <p:cBhvr>
                                        <p:cTn id="45" dur="1000" fill="hold"/>
                                        <p:tgtEl>
                                          <p:spTgt spid="14"/>
                                        </p:tgtEl>
                                        <p:attrNameLst>
                                          <p:attrName>ppt_h</p:attrName>
                                        </p:attrNameLst>
                                      </p:cBhvr>
                                      <p:tavLst>
                                        <p:tav tm="0">
                                          <p:val>
                                            <p:strVal val="#ppt_h"/>
                                          </p:val>
                                        </p:tav>
                                        <p:tav tm="100000">
                                          <p:val>
                                            <p:strVal val="#ppt_h"/>
                                          </p:val>
                                        </p:tav>
                                      </p:tavLst>
                                    </p:anim>
                                  </p:childTnLst>
                                </p:cTn>
                              </p:par>
                              <p:par>
                                <p:cTn id="46" presetID="1" presetClass="entr" presetSubtype="0" fill="hold" grpId="0" nodeType="withEffect">
                                  <p:stCondLst>
                                    <p:cond delay="1000"/>
                                  </p:stCondLst>
                                  <p:childTnLst>
                                    <p:set>
                                      <p:cBhvr>
                                        <p:cTn id="47" dur="1" fill="hold">
                                          <p:stCondLst>
                                            <p:cond delay="0"/>
                                          </p:stCondLst>
                                        </p:cTn>
                                        <p:tgtEl>
                                          <p:spTgt spid="2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45"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ppt_w</p:attrName>
                                        </p:attrNameLst>
                                      </p:cBhvr>
                                      <p:tavLst>
                                        <p:tav tm="0" fmla="#ppt_w*sin(2.5*pi*$)">
                                          <p:val>
                                            <p:fltVal val="0"/>
                                          </p:val>
                                        </p:tav>
                                        <p:tav tm="100000">
                                          <p:val>
                                            <p:fltVal val="1"/>
                                          </p:val>
                                        </p:tav>
                                      </p:tavLst>
                                    </p:anim>
                                    <p:anim calcmode="lin" valueType="num">
                                      <p:cBhvr>
                                        <p:cTn id="54" dur="1000" fill="hold"/>
                                        <p:tgtEl>
                                          <p:spTgt spid="15"/>
                                        </p:tgtEl>
                                        <p:attrNameLst>
                                          <p:attrName>ppt_h</p:attrName>
                                        </p:attrNameLst>
                                      </p:cBhvr>
                                      <p:tavLst>
                                        <p:tav tm="0">
                                          <p:val>
                                            <p:strVal val="#ppt_h"/>
                                          </p:val>
                                        </p:tav>
                                        <p:tav tm="100000">
                                          <p:val>
                                            <p:strVal val="#ppt_h"/>
                                          </p:val>
                                        </p:tav>
                                      </p:tavLst>
                                    </p:anim>
                                  </p:childTnLst>
                                </p:cTn>
                              </p:par>
                              <p:par>
                                <p:cTn id="55" presetID="1" presetClass="entr" presetSubtype="0" fill="hold" grpId="0" nodeType="withEffect">
                                  <p:stCondLst>
                                    <p:cond delay="1000"/>
                                  </p:stCondLst>
                                  <p:childTnLst>
                                    <p:set>
                                      <p:cBhvr>
                                        <p:cTn id="5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9" grpId="0"/>
      <p:bldP spid="20" grpId="0"/>
      <p:bldP spid="21" grpId="0"/>
      <p:bldP spid="22" grpId="0"/>
      <p:bldP spid="23" grpId="0"/>
      <p:bldP spid="2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熟悉项目结构</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en-US" altLang="zh-CN" sz="1600">
                <a:solidFill>
                  <a:srgbClr val="FF0000"/>
                </a:solidFill>
                <a:latin typeface="阿里巴巴普惠体" panose="00020600040101010101" pitchFamily="18" charset="-122"/>
                <a:ea typeface="阿里巴巴普惠体" panose="00020600040101010101" pitchFamily="18" charset="-122"/>
              </a:rPr>
              <a:t>sky-pojo</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子模块中存放的是一些 </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entity</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DTO</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VO</a:t>
            </a:r>
          </a:p>
        </p:txBody>
      </p:sp>
      <p:pic>
        <p:nvPicPr>
          <p:cNvPr id="5" name="图片 4">
            <a:extLst>
              <a:ext uri="{FF2B5EF4-FFF2-40B4-BE49-F238E27FC236}">
                <a16:creationId xmlns:a16="http://schemas.microsoft.com/office/drawing/2014/main" id="{2B5EE5C5-3BC1-7F7D-6A16-C8880237EE61}"/>
              </a:ext>
            </a:extLst>
          </p:cNvPr>
          <p:cNvPicPr>
            <a:picLocks noChangeAspect="1"/>
          </p:cNvPicPr>
          <p:nvPr/>
        </p:nvPicPr>
        <p:blipFill>
          <a:blip r:embed="rId3"/>
          <a:stretch>
            <a:fillRect/>
          </a:stretch>
        </p:blipFill>
        <p:spPr>
          <a:xfrm>
            <a:off x="866724" y="2587277"/>
            <a:ext cx="2895651" cy="3392316"/>
          </a:xfrm>
          <a:prstGeom prst="rect">
            <a:avLst/>
          </a:prstGeom>
          <a:ln w="3175">
            <a:solidFill>
              <a:schemeClr val="tx1"/>
            </a:solidFill>
            <a:prstDash val="lgDash"/>
          </a:ln>
        </p:spPr>
      </p:pic>
      <p:graphicFrame>
        <p:nvGraphicFramePr>
          <p:cNvPr id="6" name="表格 5">
            <a:extLst>
              <a:ext uri="{FF2B5EF4-FFF2-40B4-BE49-F238E27FC236}">
                <a16:creationId xmlns:a16="http://schemas.microsoft.com/office/drawing/2014/main" id="{48F3A4A6-C8E2-2D6B-9BF1-4E99034BFF73}"/>
              </a:ext>
            </a:extLst>
          </p:cNvPr>
          <p:cNvGraphicFramePr/>
          <p:nvPr>
            <p:custDataLst>
              <p:tags r:id="rId1"/>
            </p:custDataLst>
            <p:extLst>
              <p:ext uri="{D42A27DB-BD31-4B8C-83A1-F6EECF244321}">
                <p14:modId xmlns:p14="http://schemas.microsoft.com/office/powerpoint/2010/main" val="1514880456"/>
              </p:ext>
            </p:extLst>
          </p:nvPr>
        </p:nvGraphicFramePr>
        <p:xfrm>
          <a:off x="4534824" y="3333750"/>
          <a:ext cx="5837902" cy="1705443"/>
        </p:xfrm>
        <a:graphic>
          <a:graphicData uri="http://schemas.openxmlformats.org/drawingml/2006/table">
            <a:tbl>
              <a:tblPr firstRow="1" bandRow="1">
                <a:effectLst>
                  <a:outerShdw blurRad="50800" dist="38100" dir="5400000" algn="t" rotWithShape="0">
                    <a:prstClr val="black">
                      <a:alpha val="40000"/>
                    </a:prstClr>
                  </a:outerShdw>
                </a:effectLst>
                <a:tableStyleId>{21E4AEA4-8DFA-4A89-87EB-49C32662AFE0}</a:tableStyleId>
              </a:tblPr>
              <a:tblGrid>
                <a:gridCol w="1175881">
                  <a:extLst>
                    <a:ext uri="{9D8B030D-6E8A-4147-A177-3AD203B41FA5}">
                      <a16:colId xmlns:a16="http://schemas.microsoft.com/office/drawing/2014/main" val="20001"/>
                    </a:ext>
                  </a:extLst>
                </a:gridCol>
                <a:gridCol w="4662021">
                  <a:extLst>
                    <a:ext uri="{9D8B030D-6E8A-4147-A177-3AD203B41FA5}">
                      <a16:colId xmlns:a16="http://schemas.microsoft.com/office/drawing/2014/main" val="20002"/>
                    </a:ext>
                  </a:extLst>
                </a:gridCol>
              </a:tblGrid>
              <a:tr h="0">
                <a:tc>
                  <a:txBody>
                    <a:bodyPr/>
                    <a:lstStyle/>
                    <a:p>
                      <a:pPr algn="ctr">
                        <a:lnSpc>
                          <a:spcPct val="120000"/>
                        </a:lnSpc>
                        <a:spcBef>
                          <a:spcPts val="0"/>
                        </a:spcBef>
                        <a:spcAft>
                          <a:spcPts val="0"/>
                        </a:spcAft>
                        <a:buNone/>
                      </a:pPr>
                      <a:r>
                        <a:rPr lang="zh-CN" altLang="en-US" sz="1600" spc="120">
                          <a:ea typeface="阿里巴巴普惠体" panose="00020600040101010101"/>
                        </a:rPr>
                        <a:t>名称</a:t>
                      </a:r>
                      <a:endParaRPr lang="zh-CN" altLang="en-US" sz="1600" spc="120">
                        <a:latin typeface="微软雅黑" panose="020B0503020204020204" pitchFamily="34" charset="-122"/>
                        <a:ea typeface="阿里巴巴普惠体" panose="00020600040101010101"/>
                      </a:endParaRPr>
                    </a:p>
                  </a:txBody>
                  <a:tcPr marL="177800" marR="177800" marT="6350" marB="6350" anchor="ctr"/>
                </a:tc>
                <a:tc>
                  <a:txBody>
                    <a:bodyPr/>
                    <a:lstStyle/>
                    <a:p>
                      <a:pPr algn="ctr">
                        <a:lnSpc>
                          <a:spcPct val="120000"/>
                        </a:lnSpc>
                        <a:spcBef>
                          <a:spcPts val="0"/>
                        </a:spcBef>
                        <a:spcAft>
                          <a:spcPts val="0"/>
                        </a:spcAft>
                        <a:buNone/>
                      </a:pPr>
                      <a:r>
                        <a:rPr lang="zh-CN" altLang="en-US" sz="1600" spc="120">
                          <a:ea typeface="阿里巴巴普惠体" panose="00020600040101010101"/>
                        </a:rPr>
                        <a:t>说明</a:t>
                      </a:r>
                      <a:endParaRPr lang="zh-CN" altLang="en-US" sz="1600" spc="120">
                        <a:latin typeface="微软雅黑" panose="020B0503020204020204" pitchFamily="34" charset="-122"/>
                        <a:ea typeface="阿里巴巴普惠体" panose="00020600040101010101"/>
                      </a:endParaRPr>
                    </a:p>
                  </a:txBody>
                  <a:tcPr marL="177800" marR="177800" marT="6350" marB="6350" anchor="ctr"/>
                </a:tc>
                <a:extLst>
                  <a:ext uri="{0D108BD9-81ED-4DB2-BD59-A6C34878D82A}">
                    <a16:rowId xmlns:a16="http://schemas.microsoft.com/office/drawing/2014/main" val="10000"/>
                  </a:ext>
                </a:extLst>
              </a:tr>
              <a:tr h="357121">
                <a:tc>
                  <a:txBody>
                    <a:bodyPr/>
                    <a:lstStyle/>
                    <a:p>
                      <a:pPr algn="l">
                        <a:lnSpc>
                          <a:spcPct val="120000"/>
                        </a:lnSpc>
                        <a:spcBef>
                          <a:spcPts val="0"/>
                        </a:spcBef>
                        <a:spcAft>
                          <a:spcPts val="0"/>
                        </a:spcAft>
                        <a:buNone/>
                      </a:pPr>
                      <a:r>
                        <a:rPr lang="en-US" altLang="zh-CN" sz="1400" spc="120">
                          <a:solidFill>
                            <a:schemeClr val="tx1">
                              <a:lumMod val="75000"/>
                              <a:lumOff val="25000"/>
                            </a:schemeClr>
                          </a:solidFill>
                          <a:latin typeface="阿里巴巴普惠体" panose="00020600040101010101" pitchFamily="18" charset="-122"/>
                          <a:ea typeface="阿里巴巴普惠体" panose="00020600040101010101"/>
                        </a:rPr>
                        <a:t>Entity</a:t>
                      </a:r>
                    </a:p>
                  </a:txBody>
                  <a:tcPr marL="177800" marR="177800" marT="6350" marB="6350" anchor="ctr"/>
                </a:tc>
                <a:tc>
                  <a:txBody>
                    <a:bodyPr/>
                    <a:lstStyle/>
                    <a:p>
                      <a:pPr algn="l">
                        <a:lnSpc>
                          <a:spcPct val="120000"/>
                        </a:lnSpc>
                        <a:spcBef>
                          <a:spcPts val="0"/>
                        </a:spcBef>
                        <a:spcAft>
                          <a:spcPts val="0"/>
                        </a:spcAft>
                        <a:buNone/>
                      </a:pPr>
                      <a:r>
                        <a:rPr lang="zh-CN" altLang="en-US" sz="1400" spc="120">
                          <a:solidFill>
                            <a:schemeClr val="tx1">
                              <a:lumMod val="75000"/>
                              <a:lumOff val="25000"/>
                            </a:schemeClr>
                          </a:solidFill>
                          <a:latin typeface="阿里巴巴普惠体" panose="00020600040101010101" pitchFamily="18" charset="-122"/>
                          <a:ea typeface="阿里巴巴普惠体" panose="00020600040101010101"/>
                        </a:rPr>
                        <a:t>实体，通常和数据库中的表对应</a:t>
                      </a:r>
                    </a:p>
                  </a:txBody>
                  <a:tcPr marL="177800" marR="177800" marT="6350" marB="6350" anchor="ctr"/>
                </a:tc>
                <a:extLst>
                  <a:ext uri="{0D108BD9-81ED-4DB2-BD59-A6C34878D82A}">
                    <a16:rowId xmlns:a16="http://schemas.microsoft.com/office/drawing/2014/main" val="10001"/>
                  </a:ext>
                </a:extLst>
              </a:tr>
              <a:tr h="355329">
                <a:tc>
                  <a:txBody>
                    <a:bodyPr/>
                    <a:lstStyle/>
                    <a:p>
                      <a:pPr algn="l">
                        <a:lnSpc>
                          <a:spcPct val="120000"/>
                        </a:lnSpc>
                        <a:spcBef>
                          <a:spcPts val="0"/>
                        </a:spcBef>
                        <a:spcAft>
                          <a:spcPts val="0"/>
                        </a:spcAft>
                        <a:buNone/>
                      </a:pPr>
                      <a:r>
                        <a:rPr lang="en-US" altLang="zh-CN" sz="1400" spc="120">
                          <a:solidFill>
                            <a:schemeClr val="tx1">
                              <a:lumMod val="75000"/>
                              <a:lumOff val="25000"/>
                            </a:schemeClr>
                          </a:solidFill>
                          <a:latin typeface="阿里巴巴普惠体" panose="00020600040101010101" pitchFamily="18" charset="-122"/>
                          <a:ea typeface="阿里巴巴普惠体" panose="00020600040101010101"/>
                        </a:rPr>
                        <a:t>DTO</a:t>
                      </a:r>
                      <a:endParaRPr lang="zh-CN" altLang="en-US" sz="1400" spc="120">
                        <a:solidFill>
                          <a:schemeClr val="tx1">
                            <a:lumMod val="75000"/>
                            <a:lumOff val="25000"/>
                          </a:schemeClr>
                        </a:solidFill>
                        <a:latin typeface="阿里巴巴普惠体" panose="00020600040101010101" pitchFamily="18" charset="-122"/>
                        <a:ea typeface="阿里巴巴普惠体" panose="00020600040101010101"/>
                      </a:endParaRPr>
                    </a:p>
                  </a:txBody>
                  <a:tcPr marL="177800" marR="177800" marT="6350" marB="6350" anchor="ctr"/>
                </a:tc>
                <a:tc>
                  <a:txBody>
                    <a:bodyPr/>
                    <a:lstStyle/>
                    <a:p>
                      <a:pPr algn="l">
                        <a:lnSpc>
                          <a:spcPct val="120000"/>
                        </a:lnSpc>
                        <a:spcBef>
                          <a:spcPts val="0"/>
                        </a:spcBef>
                        <a:spcAft>
                          <a:spcPts val="0"/>
                        </a:spcAft>
                        <a:buNone/>
                      </a:pPr>
                      <a:r>
                        <a:rPr lang="zh-CN" altLang="en-US" sz="1400" spc="120">
                          <a:solidFill>
                            <a:schemeClr val="tx1">
                              <a:lumMod val="75000"/>
                              <a:lumOff val="25000"/>
                            </a:schemeClr>
                          </a:solidFill>
                          <a:ea typeface="阿里巴巴普惠体" panose="00020600040101010101"/>
                        </a:rPr>
                        <a:t>数据传输对象，通常用于程序中各层之间传递数据</a:t>
                      </a:r>
                      <a:endParaRPr lang="zh-CN" altLang="en-US" sz="1400" spc="120">
                        <a:solidFill>
                          <a:schemeClr val="tx1">
                            <a:lumMod val="75000"/>
                            <a:lumOff val="25000"/>
                          </a:schemeClr>
                        </a:solidFill>
                        <a:latin typeface="阿里巴巴普惠体" panose="00020600040101010101" pitchFamily="18" charset="-122"/>
                        <a:ea typeface="阿里巴巴普惠体" panose="00020600040101010101"/>
                      </a:endParaRPr>
                    </a:p>
                  </a:txBody>
                  <a:tcPr marL="177800" marR="177800" marT="6350" marB="6350" anchor="ctr"/>
                </a:tc>
                <a:extLst>
                  <a:ext uri="{0D108BD9-81ED-4DB2-BD59-A6C34878D82A}">
                    <a16:rowId xmlns:a16="http://schemas.microsoft.com/office/drawing/2014/main" val="10002"/>
                  </a:ext>
                </a:extLst>
              </a:tr>
              <a:tr h="355329">
                <a:tc>
                  <a:txBody>
                    <a:bodyPr/>
                    <a:lstStyle/>
                    <a:p>
                      <a:pPr algn="l">
                        <a:lnSpc>
                          <a:spcPct val="120000"/>
                        </a:lnSpc>
                        <a:spcBef>
                          <a:spcPts val="0"/>
                        </a:spcBef>
                        <a:spcAft>
                          <a:spcPts val="0"/>
                        </a:spcAft>
                        <a:buNone/>
                      </a:pPr>
                      <a:r>
                        <a:rPr lang="en-US" altLang="zh-CN" sz="1400" spc="120">
                          <a:solidFill>
                            <a:schemeClr val="tx1">
                              <a:lumMod val="75000"/>
                              <a:lumOff val="25000"/>
                            </a:schemeClr>
                          </a:solidFill>
                          <a:latin typeface="阿里巴巴普惠体" panose="00020600040101010101" pitchFamily="18" charset="-122"/>
                          <a:ea typeface="阿里巴巴普惠体" panose="00020600040101010101"/>
                        </a:rPr>
                        <a:t>VO</a:t>
                      </a:r>
                    </a:p>
                  </a:txBody>
                  <a:tcPr marL="177800" marR="177800" marT="6350" marB="6350" anchor="ctr"/>
                </a:tc>
                <a:tc>
                  <a:txBody>
                    <a:bodyPr/>
                    <a:lstStyle/>
                    <a:p>
                      <a:pPr algn="l">
                        <a:lnSpc>
                          <a:spcPct val="120000"/>
                        </a:lnSpc>
                        <a:spcBef>
                          <a:spcPts val="0"/>
                        </a:spcBef>
                        <a:spcAft>
                          <a:spcPts val="0"/>
                        </a:spcAft>
                        <a:buNone/>
                      </a:pPr>
                      <a:r>
                        <a:rPr lang="zh-CN" altLang="en-US" sz="1400" spc="120">
                          <a:solidFill>
                            <a:schemeClr val="tx1">
                              <a:lumMod val="75000"/>
                              <a:lumOff val="25000"/>
                            </a:schemeClr>
                          </a:solidFill>
                          <a:ea typeface="阿里巴巴普惠体" panose="00020600040101010101"/>
                        </a:rPr>
                        <a:t>视图对象，为前端展示数据提供的对象</a:t>
                      </a:r>
                      <a:endParaRPr lang="zh-CN" altLang="en-US" sz="1400" spc="120">
                        <a:solidFill>
                          <a:schemeClr val="tx1">
                            <a:lumMod val="75000"/>
                            <a:lumOff val="25000"/>
                          </a:schemeClr>
                        </a:solidFill>
                        <a:latin typeface="阿里巴巴普惠体" panose="00020600040101010101" pitchFamily="18" charset="-122"/>
                        <a:ea typeface="阿里巴巴普惠体" panose="00020600040101010101"/>
                      </a:endParaRPr>
                    </a:p>
                  </a:txBody>
                  <a:tcPr marL="177800" marR="177800" marT="6350" marB="6350" anchor="ctr"/>
                </a:tc>
                <a:extLst>
                  <a:ext uri="{0D108BD9-81ED-4DB2-BD59-A6C34878D82A}">
                    <a16:rowId xmlns:a16="http://schemas.microsoft.com/office/drawing/2014/main" val="10003"/>
                  </a:ext>
                </a:extLst>
              </a:tr>
              <a:tr h="357121">
                <a:tc>
                  <a:txBody>
                    <a:bodyPr/>
                    <a:lstStyle/>
                    <a:p>
                      <a:pPr algn="l">
                        <a:lnSpc>
                          <a:spcPct val="120000"/>
                        </a:lnSpc>
                        <a:spcBef>
                          <a:spcPts val="0"/>
                        </a:spcBef>
                        <a:spcAft>
                          <a:spcPts val="0"/>
                        </a:spcAft>
                        <a:buNone/>
                      </a:pPr>
                      <a:r>
                        <a:rPr lang="en-US" altLang="zh-CN" sz="1400" spc="120">
                          <a:solidFill>
                            <a:schemeClr val="tx1">
                              <a:lumMod val="75000"/>
                              <a:lumOff val="25000"/>
                            </a:schemeClr>
                          </a:solidFill>
                          <a:latin typeface="阿里巴巴普惠体" panose="00020600040101010101" pitchFamily="18" charset="-122"/>
                          <a:ea typeface="阿里巴巴普惠体" panose="00020600040101010101"/>
                        </a:rPr>
                        <a:t>POJO</a:t>
                      </a:r>
                    </a:p>
                  </a:txBody>
                  <a:tcPr marL="177800" marR="177800" marT="6350" marB="6350" anchor="ctr"/>
                </a:tc>
                <a:tc>
                  <a:txBody>
                    <a:bodyPr/>
                    <a:lstStyle/>
                    <a:p>
                      <a:pPr algn="l">
                        <a:lnSpc>
                          <a:spcPct val="120000"/>
                        </a:lnSpc>
                        <a:spcBef>
                          <a:spcPts val="0"/>
                        </a:spcBef>
                        <a:spcAft>
                          <a:spcPts val="0"/>
                        </a:spcAft>
                        <a:buNone/>
                      </a:pPr>
                      <a:r>
                        <a:rPr lang="zh-CN" altLang="en-US" sz="1400" spc="120">
                          <a:solidFill>
                            <a:schemeClr val="tx1">
                              <a:lumMod val="75000"/>
                              <a:lumOff val="25000"/>
                            </a:schemeClr>
                          </a:solidFill>
                          <a:latin typeface="阿里巴巴普惠体" panose="00020600040101010101" pitchFamily="18" charset="-122"/>
                          <a:ea typeface="阿里巴巴普惠体" panose="00020600040101010101"/>
                        </a:rPr>
                        <a:t>普通</a:t>
                      </a:r>
                      <a:r>
                        <a:rPr lang="en-US" altLang="zh-CN" sz="1400" spc="120">
                          <a:solidFill>
                            <a:schemeClr val="tx1">
                              <a:lumMod val="75000"/>
                              <a:lumOff val="25000"/>
                            </a:schemeClr>
                          </a:solidFill>
                          <a:latin typeface="阿里巴巴普惠体" panose="00020600040101010101" pitchFamily="18" charset="-122"/>
                          <a:ea typeface="阿里巴巴普惠体" panose="00020600040101010101"/>
                        </a:rPr>
                        <a:t>Java</a:t>
                      </a:r>
                      <a:r>
                        <a:rPr lang="zh-CN" altLang="en-US" sz="1400" spc="120">
                          <a:solidFill>
                            <a:schemeClr val="tx1">
                              <a:lumMod val="75000"/>
                              <a:lumOff val="25000"/>
                            </a:schemeClr>
                          </a:solidFill>
                          <a:latin typeface="阿里巴巴普惠体" panose="00020600040101010101" pitchFamily="18" charset="-122"/>
                          <a:ea typeface="阿里巴巴普惠体" panose="00020600040101010101"/>
                        </a:rPr>
                        <a:t>对象，只有属性和对应的</a:t>
                      </a:r>
                      <a:r>
                        <a:rPr lang="en-US" altLang="zh-CN" sz="1400" spc="120">
                          <a:solidFill>
                            <a:schemeClr val="tx1">
                              <a:lumMod val="75000"/>
                              <a:lumOff val="25000"/>
                            </a:schemeClr>
                          </a:solidFill>
                          <a:latin typeface="阿里巴巴普惠体" panose="00020600040101010101" pitchFamily="18" charset="-122"/>
                          <a:ea typeface="阿里巴巴普惠体" panose="00020600040101010101"/>
                        </a:rPr>
                        <a:t>getter</a:t>
                      </a:r>
                      <a:r>
                        <a:rPr lang="zh-CN" altLang="en-US" sz="1400" spc="120">
                          <a:solidFill>
                            <a:schemeClr val="tx1">
                              <a:lumMod val="75000"/>
                              <a:lumOff val="25000"/>
                            </a:schemeClr>
                          </a:solidFill>
                          <a:latin typeface="阿里巴巴普惠体" panose="00020600040101010101" pitchFamily="18" charset="-122"/>
                          <a:ea typeface="阿里巴巴普惠体" panose="00020600040101010101"/>
                        </a:rPr>
                        <a:t>和</a:t>
                      </a:r>
                      <a:r>
                        <a:rPr lang="en-US" altLang="zh-CN" sz="1400" spc="120">
                          <a:solidFill>
                            <a:schemeClr val="tx1">
                              <a:lumMod val="75000"/>
                              <a:lumOff val="25000"/>
                            </a:schemeClr>
                          </a:solidFill>
                          <a:latin typeface="阿里巴巴普惠体" panose="00020600040101010101" pitchFamily="18" charset="-122"/>
                          <a:ea typeface="阿里巴巴普惠体" panose="00020600040101010101"/>
                        </a:rPr>
                        <a:t>setter</a:t>
                      </a:r>
                      <a:endParaRPr lang="zh-CN" altLang="en-US" sz="1400" spc="120">
                        <a:solidFill>
                          <a:schemeClr val="tx1">
                            <a:lumMod val="75000"/>
                            <a:lumOff val="25000"/>
                          </a:schemeClr>
                        </a:solidFill>
                        <a:latin typeface="阿里巴巴普惠体" panose="00020600040101010101" pitchFamily="18" charset="-122"/>
                        <a:ea typeface="阿里巴巴普惠体" panose="00020600040101010101"/>
                      </a:endParaRPr>
                    </a:p>
                  </a:txBody>
                  <a:tcPr marL="177800" marR="177800" marT="6350" marB="635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29044835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熟悉项目结构</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en-US" altLang="zh-CN" sz="1600">
                <a:solidFill>
                  <a:srgbClr val="FF0000"/>
                </a:solidFill>
                <a:latin typeface="阿里巴巴普惠体" panose="00020600040101010101" pitchFamily="18" charset="-122"/>
                <a:ea typeface="阿里巴巴普惠体" panose="00020600040101010101" pitchFamily="18" charset="-122"/>
              </a:rPr>
              <a:t>sky-server</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子模块中存放的是 配置文件、配置类、拦截器、</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controller</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service</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mapper</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、启动类等</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pic>
        <p:nvPicPr>
          <p:cNvPr id="3" name="图片 2">
            <a:extLst>
              <a:ext uri="{FF2B5EF4-FFF2-40B4-BE49-F238E27FC236}">
                <a16:creationId xmlns:a16="http://schemas.microsoft.com/office/drawing/2014/main" id="{B74EDF75-713E-F673-7ADE-D3F365FA9CB2}"/>
              </a:ext>
            </a:extLst>
          </p:cNvPr>
          <p:cNvPicPr>
            <a:picLocks noChangeAspect="1"/>
          </p:cNvPicPr>
          <p:nvPr/>
        </p:nvPicPr>
        <p:blipFill>
          <a:blip r:embed="rId2"/>
          <a:stretch>
            <a:fillRect/>
          </a:stretch>
        </p:blipFill>
        <p:spPr>
          <a:xfrm>
            <a:off x="3206694" y="2324007"/>
            <a:ext cx="2584506" cy="4310044"/>
          </a:xfrm>
          <a:prstGeom prst="rect">
            <a:avLst/>
          </a:prstGeom>
          <a:ln w="3175">
            <a:solidFill>
              <a:schemeClr val="tx1"/>
            </a:solidFill>
            <a:prstDash val="lgDash"/>
          </a:ln>
        </p:spPr>
      </p:pic>
    </p:spTree>
    <p:extLst>
      <p:ext uri="{BB962C8B-B14F-4D97-AF65-F5344CB8AC3E}">
        <p14:creationId xmlns:p14="http://schemas.microsoft.com/office/powerpoint/2010/main" val="404143967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使用</a:t>
            </a:r>
            <a:r>
              <a:rPr lang="en-US" altLang="zh-CN"/>
              <a:t>Git</a:t>
            </a:r>
            <a:r>
              <a:rPr lang="zh-CN" altLang="en-US"/>
              <a:t>进行版本控制</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2203295"/>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使用</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Git</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进行项目代码的版本控制，具体操作：</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a:p>
            <a:pPr marL="285750" indent="-285750" fontAlgn="auto">
              <a:lnSpc>
                <a:spcPct val="250000"/>
              </a:lnSpc>
              <a:spcBef>
                <a:spcPts val="0"/>
              </a:spcBef>
              <a:spcAft>
                <a:spcPts val="0"/>
              </a:spcAft>
              <a:buFont typeface="Arial" panose="020B0604020202020204" pitchFamily="34" charset="0"/>
              <a:buChar char="•"/>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创建</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Git</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本地仓库</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a:p>
            <a:pPr marL="285750" indent="-285750" fontAlgn="auto">
              <a:lnSpc>
                <a:spcPct val="250000"/>
              </a:lnSpc>
              <a:spcBef>
                <a:spcPts val="0"/>
              </a:spcBef>
              <a:spcAft>
                <a:spcPts val="0"/>
              </a:spcAft>
              <a:buFont typeface="Arial" panose="020B0604020202020204" pitchFamily="34" charset="0"/>
              <a:buChar char="•"/>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创建</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Git</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远程仓库</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a:p>
            <a:pPr marL="285750" indent="-285750" fontAlgn="auto">
              <a:lnSpc>
                <a:spcPct val="250000"/>
              </a:lnSpc>
              <a:spcBef>
                <a:spcPts val="0"/>
              </a:spcBef>
              <a:spcAft>
                <a:spcPts val="0"/>
              </a:spcAft>
              <a:buFont typeface="Arial" panose="020B0604020202020204" pitchFamily="34" charset="0"/>
              <a:buChar char="•"/>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将本地文件推送到</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Git</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远程仓库</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32420990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left)">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wipe(left)">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wipe(left)">
                                      <p:cBhvr>
                                        <p:cTn id="17"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数据库环境搭建</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通过数据库建表语句创建数据库表结构：</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pic>
        <p:nvPicPr>
          <p:cNvPr id="3" name="图片 2">
            <a:extLst>
              <a:ext uri="{FF2B5EF4-FFF2-40B4-BE49-F238E27FC236}">
                <a16:creationId xmlns:a16="http://schemas.microsoft.com/office/drawing/2014/main" id="{E0F4B474-4F6D-F4E5-2C4C-B83BE4A9106E}"/>
              </a:ext>
            </a:extLst>
          </p:cNvPr>
          <p:cNvPicPr>
            <a:picLocks noChangeAspect="1"/>
          </p:cNvPicPr>
          <p:nvPr/>
        </p:nvPicPr>
        <p:blipFill>
          <a:blip r:embed="rId2"/>
          <a:stretch>
            <a:fillRect/>
          </a:stretch>
        </p:blipFill>
        <p:spPr>
          <a:xfrm>
            <a:off x="967740" y="2730493"/>
            <a:ext cx="1254573" cy="418191"/>
          </a:xfrm>
          <a:prstGeom prst="rect">
            <a:avLst/>
          </a:prstGeom>
          <a:ln w="3175">
            <a:solidFill>
              <a:schemeClr val="tx1"/>
            </a:solidFill>
            <a:prstDash val="lgDash"/>
          </a:ln>
        </p:spPr>
      </p:pic>
      <p:pic>
        <p:nvPicPr>
          <p:cNvPr id="6" name="图片 5">
            <a:extLst>
              <a:ext uri="{FF2B5EF4-FFF2-40B4-BE49-F238E27FC236}">
                <a16:creationId xmlns:a16="http://schemas.microsoft.com/office/drawing/2014/main" id="{0BBBAB93-66E9-57A5-81E3-B7042A3AAFEF}"/>
              </a:ext>
            </a:extLst>
          </p:cNvPr>
          <p:cNvPicPr>
            <a:picLocks noChangeAspect="1"/>
          </p:cNvPicPr>
          <p:nvPr/>
        </p:nvPicPr>
        <p:blipFill>
          <a:blip r:embed="rId3"/>
          <a:stretch>
            <a:fillRect/>
          </a:stretch>
        </p:blipFill>
        <p:spPr>
          <a:xfrm>
            <a:off x="3491288" y="2576043"/>
            <a:ext cx="2280862" cy="727087"/>
          </a:xfrm>
          <a:prstGeom prst="rect">
            <a:avLst/>
          </a:prstGeom>
          <a:ln w="3175">
            <a:solidFill>
              <a:schemeClr val="tx1"/>
            </a:solidFill>
            <a:prstDash val="lgDash"/>
          </a:ln>
        </p:spPr>
      </p:pic>
      <p:sp>
        <p:nvSpPr>
          <p:cNvPr id="7" name="箭头: 右 6">
            <a:extLst>
              <a:ext uri="{FF2B5EF4-FFF2-40B4-BE49-F238E27FC236}">
                <a16:creationId xmlns:a16="http://schemas.microsoft.com/office/drawing/2014/main" id="{CA6C0859-142B-3FF6-ED91-931A564046B3}"/>
              </a:ext>
            </a:extLst>
          </p:cNvPr>
          <p:cNvSpPr/>
          <p:nvPr/>
        </p:nvSpPr>
        <p:spPr>
          <a:xfrm>
            <a:off x="2571750" y="2849100"/>
            <a:ext cx="638175" cy="180975"/>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表格 8">
            <a:extLst>
              <a:ext uri="{FF2B5EF4-FFF2-40B4-BE49-F238E27FC236}">
                <a16:creationId xmlns:a16="http://schemas.microsoft.com/office/drawing/2014/main" id="{1CC141BB-3FE8-570B-A9F7-E189EC7EB4B1}"/>
              </a:ext>
            </a:extLst>
          </p:cNvPr>
          <p:cNvGraphicFramePr>
            <a:graphicFrameLocks noGrp="1"/>
          </p:cNvGraphicFramePr>
          <p:nvPr>
            <p:extLst>
              <p:ext uri="{D42A27DB-BD31-4B8C-83A1-F6EECF244321}">
                <p14:modId xmlns:p14="http://schemas.microsoft.com/office/powerpoint/2010/main" val="1816409342"/>
              </p:ext>
            </p:extLst>
          </p:nvPr>
        </p:nvGraphicFramePr>
        <p:xfrm>
          <a:off x="7001120" y="2093956"/>
          <a:ext cx="4509936" cy="4351336"/>
        </p:xfrm>
        <a:graphic>
          <a:graphicData uri="http://schemas.openxmlformats.org/drawingml/2006/table">
            <a:tbl>
              <a:tblPr>
                <a:effectLst>
                  <a:outerShdw blurRad="50800" dist="38100" dir="8100000" algn="tr" rotWithShape="0">
                    <a:prstClr val="black">
                      <a:alpha val="40000"/>
                    </a:prstClr>
                  </a:outerShdw>
                </a:effectLst>
              </a:tblPr>
              <a:tblGrid>
                <a:gridCol w="1061885">
                  <a:extLst>
                    <a:ext uri="{9D8B030D-6E8A-4147-A177-3AD203B41FA5}">
                      <a16:colId xmlns:a16="http://schemas.microsoft.com/office/drawing/2014/main" val="2648927958"/>
                    </a:ext>
                  </a:extLst>
                </a:gridCol>
                <a:gridCol w="1944739">
                  <a:extLst>
                    <a:ext uri="{9D8B030D-6E8A-4147-A177-3AD203B41FA5}">
                      <a16:colId xmlns:a16="http://schemas.microsoft.com/office/drawing/2014/main" val="4019419761"/>
                    </a:ext>
                  </a:extLst>
                </a:gridCol>
                <a:gridCol w="1503312">
                  <a:extLst>
                    <a:ext uri="{9D8B030D-6E8A-4147-A177-3AD203B41FA5}">
                      <a16:colId xmlns:a16="http://schemas.microsoft.com/office/drawing/2014/main" val="563032949"/>
                    </a:ext>
                  </a:extLst>
                </a:gridCol>
              </a:tblGrid>
              <a:tr h="284209">
                <a:tc>
                  <a:txBody>
                    <a:bodyPr/>
                    <a:lstStyle/>
                    <a:p>
                      <a:r>
                        <a:rPr lang="zh-CN" altLang="en-US" sz="1500" b="1">
                          <a:effectLst/>
                        </a:rPr>
                        <a:t>序号</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chemeClr val="bg1">
                        <a:lumMod val="85000"/>
                      </a:schemeClr>
                    </a:solidFill>
                  </a:tcPr>
                </a:tc>
                <a:tc>
                  <a:txBody>
                    <a:bodyPr/>
                    <a:lstStyle/>
                    <a:p>
                      <a:r>
                        <a:rPr lang="zh-CN" altLang="en-US" sz="1500" b="1">
                          <a:effectLst/>
                        </a:rPr>
                        <a:t>表名</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chemeClr val="bg1">
                        <a:lumMod val="85000"/>
                      </a:schemeClr>
                    </a:solidFill>
                  </a:tcPr>
                </a:tc>
                <a:tc>
                  <a:txBody>
                    <a:bodyPr/>
                    <a:lstStyle/>
                    <a:p>
                      <a:r>
                        <a:rPr lang="zh-CN" altLang="en-US" sz="1500" b="1">
                          <a:effectLst/>
                        </a:rPr>
                        <a:t>中文名</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5859288"/>
                  </a:ext>
                </a:extLst>
              </a:tr>
              <a:tr h="284209">
                <a:tc>
                  <a:txBody>
                    <a:bodyPr/>
                    <a:lstStyle/>
                    <a:p>
                      <a:r>
                        <a:rPr lang="en-US" altLang="zh-CN" sz="1500">
                          <a:effectLst/>
                        </a:rPr>
                        <a:t>1</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en-US" sz="1500">
                          <a:effectLst/>
                        </a:rPr>
                        <a:t>employee</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zh-CN" altLang="en-US" sz="1500">
                          <a:effectLst/>
                        </a:rPr>
                        <a:t>员工表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extLst>
                  <a:ext uri="{0D108BD9-81ED-4DB2-BD59-A6C34878D82A}">
                    <a16:rowId xmlns:a16="http://schemas.microsoft.com/office/drawing/2014/main" val="222721037"/>
                  </a:ext>
                </a:extLst>
              </a:tr>
              <a:tr h="284209">
                <a:tc>
                  <a:txBody>
                    <a:bodyPr/>
                    <a:lstStyle/>
                    <a:p>
                      <a:r>
                        <a:rPr lang="en-US" altLang="zh-CN" sz="1500">
                          <a:effectLst/>
                        </a:rPr>
                        <a:t>2</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en-US" sz="1500">
                          <a:effectLst/>
                        </a:rPr>
                        <a:t>category</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zh-CN" altLang="en-US" sz="1500">
                          <a:effectLst/>
                        </a:rPr>
                        <a:t>分类表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extLst>
                  <a:ext uri="{0D108BD9-81ED-4DB2-BD59-A6C34878D82A}">
                    <a16:rowId xmlns:a16="http://schemas.microsoft.com/office/drawing/2014/main" val="3590592330"/>
                  </a:ext>
                </a:extLst>
              </a:tr>
              <a:tr h="284209">
                <a:tc>
                  <a:txBody>
                    <a:bodyPr/>
                    <a:lstStyle/>
                    <a:p>
                      <a:r>
                        <a:rPr lang="en-US" altLang="zh-CN" sz="1500">
                          <a:effectLst/>
                        </a:rPr>
                        <a:t>3</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en-US" sz="1500">
                          <a:effectLst/>
                        </a:rPr>
                        <a:t>dish</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zh-CN" altLang="en-US" sz="1500">
                          <a:effectLst/>
                        </a:rPr>
                        <a:t>菜品表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extLst>
                  <a:ext uri="{0D108BD9-81ED-4DB2-BD59-A6C34878D82A}">
                    <a16:rowId xmlns:a16="http://schemas.microsoft.com/office/drawing/2014/main" val="3431560695"/>
                  </a:ext>
                </a:extLst>
              </a:tr>
              <a:tr h="284209">
                <a:tc>
                  <a:txBody>
                    <a:bodyPr/>
                    <a:lstStyle/>
                    <a:p>
                      <a:r>
                        <a:rPr lang="en-US" altLang="zh-CN" sz="1500">
                          <a:effectLst/>
                        </a:rPr>
                        <a:t>4</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en-US" sz="1500">
                          <a:effectLst/>
                        </a:rPr>
                        <a:t>dish_flavor</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zh-CN" altLang="en-US" sz="1500">
                          <a:effectLst/>
                        </a:rPr>
                        <a:t>菜品口味表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extLst>
                  <a:ext uri="{0D108BD9-81ED-4DB2-BD59-A6C34878D82A}">
                    <a16:rowId xmlns:a16="http://schemas.microsoft.com/office/drawing/2014/main" val="2314114745"/>
                  </a:ext>
                </a:extLst>
              </a:tr>
              <a:tr h="284209">
                <a:tc>
                  <a:txBody>
                    <a:bodyPr/>
                    <a:lstStyle/>
                    <a:p>
                      <a:r>
                        <a:rPr lang="en-US" altLang="zh-CN" sz="1500">
                          <a:effectLst/>
                        </a:rPr>
                        <a:t>5</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en-US" sz="1500">
                          <a:effectLst/>
                        </a:rPr>
                        <a:t>setmeal</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zh-CN" altLang="en-US" sz="1500">
                          <a:effectLst/>
                        </a:rPr>
                        <a:t>套餐表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extLst>
                  <a:ext uri="{0D108BD9-81ED-4DB2-BD59-A6C34878D82A}">
                    <a16:rowId xmlns:a16="http://schemas.microsoft.com/office/drawing/2014/main" val="1560211907"/>
                  </a:ext>
                </a:extLst>
              </a:tr>
              <a:tr h="519416">
                <a:tc>
                  <a:txBody>
                    <a:bodyPr/>
                    <a:lstStyle/>
                    <a:p>
                      <a:r>
                        <a:rPr lang="en-US" altLang="zh-CN" sz="1500">
                          <a:effectLst/>
                        </a:rPr>
                        <a:t>6</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en-US" sz="1500">
                          <a:effectLst/>
                        </a:rPr>
                        <a:t>setmeal_dish</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zh-CN" altLang="en-US" sz="1500">
                          <a:effectLst/>
                        </a:rPr>
                        <a:t>套餐菜品关系表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extLst>
                  <a:ext uri="{0D108BD9-81ED-4DB2-BD59-A6C34878D82A}">
                    <a16:rowId xmlns:a16="http://schemas.microsoft.com/office/drawing/2014/main" val="2914768646"/>
                  </a:ext>
                </a:extLst>
              </a:tr>
              <a:tr h="284209">
                <a:tc>
                  <a:txBody>
                    <a:bodyPr/>
                    <a:lstStyle/>
                    <a:p>
                      <a:r>
                        <a:rPr lang="en-US" altLang="zh-CN" sz="1500">
                          <a:effectLst/>
                        </a:rPr>
                        <a:t>7</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en-US" sz="1500">
                          <a:effectLst/>
                        </a:rPr>
                        <a:t>user</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zh-CN" altLang="en-US" sz="1500">
                          <a:effectLst/>
                        </a:rPr>
                        <a:t>用户表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extLst>
                  <a:ext uri="{0D108BD9-81ED-4DB2-BD59-A6C34878D82A}">
                    <a16:rowId xmlns:a16="http://schemas.microsoft.com/office/drawing/2014/main" val="916412567"/>
                  </a:ext>
                </a:extLst>
              </a:tr>
              <a:tr h="519416">
                <a:tc>
                  <a:txBody>
                    <a:bodyPr/>
                    <a:lstStyle/>
                    <a:p>
                      <a:r>
                        <a:rPr lang="en-US" altLang="zh-CN" sz="1500">
                          <a:effectLst/>
                        </a:rPr>
                        <a:t>8</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en-US" sz="1500">
                          <a:effectLst/>
                        </a:rPr>
                        <a:t>address_book</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zh-CN" altLang="en-US" sz="1500">
                          <a:effectLst/>
                        </a:rPr>
                        <a:t>地址表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extLst>
                  <a:ext uri="{0D108BD9-81ED-4DB2-BD59-A6C34878D82A}">
                    <a16:rowId xmlns:a16="http://schemas.microsoft.com/office/drawing/2014/main" val="346131119"/>
                  </a:ext>
                </a:extLst>
              </a:tr>
              <a:tr h="519416">
                <a:tc>
                  <a:txBody>
                    <a:bodyPr/>
                    <a:lstStyle/>
                    <a:p>
                      <a:r>
                        <a:rPr lang="en-US" altLang="zh-CN" sz="1500">
                          <a:effectLst/>
                        </a:rPr>
                        <a:t>9</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en-US" sz="1500">
                          <a:effectLst/>
                        </a:rPr>
                        <a:t>shopping_cart</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zh-CN" altLang="en-US" sz="1500">
                          <a:effectLst/>
                        </a:rPr>
                        <a:t>购物车表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extLst>
                  <a:ext uri="{0D108BD9-81ED-4DB2-BD59-A6C34878D82A}">
                    <a16:rowId xmlns:a16="http://schemas.microsoft.com/office/drawing/2014/main" val="1113988604"/>
                  </a:ext>
                </a:extLst>
              </a:tr>
              <a:tr h="284209">
                <a:tc>
                  <a:txBody>
                    <a:bodyPr/>
                    <a:lstStyle/>
                    <a:p>
                      <a:r>
                        <a:rPr lang="en-US" altLang="zh-CN" sz="1500">
                          <a:effectLst/>
                        </a:rPr>
                        <a:t>10</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en-US" sz="1500">
                          <a:effectLst/>
                        </a:rPr>
                        <a:t>orders</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tc>
                  <a:txBody>
                    <a:bodyPr/>
                    <a:lstStyle/>
                    <a:p>
                      <a:r>
                        <a:rPr lang="zh-CN" altLang="en-US" sz="1500">
                          <a:effectLst/>
                        </a:rPr>
                        <a:t>订单表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8F8F8"/>
                    </a:solidFill>
                  </a:tcPr>
                </a:tc>
                <a:extLst>
                  <a:ext uri="{0D108BD9-81ED-4DB2-BD59-A6C34878D82A}">
                    <a16:rowId xmlns:a16="http://schemas.microsoft.com/office/drawing/2014/main" val="2718315844"/>
                  </a:ext>
                </a:extLst>
              </a:tr>
              <a:tr h="519416">
                <a:tc>
                  <a:txBody>
                    <a:bodyPr/>
                    <a:lstStyle/>
                    <a:p>
                      <a:r>
                        <a:rPr lang="en-US" altLang="zh-CN" sz="1500">
                          <a:effectLst/>
                        </a:rPr>
                        <a:t>11</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en-US" sz="1500">
                          <a:effectLst/>
                        </a:rPr>
                        <a:t>order_detail</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tc>
                  <a:txBody>
                    <a:bodyPr/>
                    <a:lstStyle/>
                    <a:p>
                      <a:r>
                        <a:rPr lang="zh-CN" altLang="en-US" sz="1500">
                          <a:effectLst/>
                        </a:rPr>
                        <a:t>订单明细表</a:t>
                      </a:r>
                    </a:p>
                  </a:txBody>
                  <a:tcPr marL="53085" marR="53085" marT="24501" marB="24501" anchor="ctr">
                    <a:lnL w="6350" cap="flat" cmpd="sng" algn="ctr">
                      <a:solidFill>
                        <a:srgbClr val="DFE2E5"/>
                      </a:solidFill>
                      <a:prstDash val="solid"/>
                      <a:round/>
                      <a:headEnd type="none" w="med" len="med"/>
                      <a:tailEnd type="none" w="med" len="med"/>
                    </a:lnL>
                    <a:lnR w="6350" cap="flat" cmpd="sng" algn="ctr">
                      <a:solidFill>
                        <a:srgbClr val="DFE2E5"/>
                      </a:solidFill>
                      <a:prstDash val="solid"/>
                      <a:round/>
                      <a:headEnd type="none" w="med" len="med"/>
                      <a:tailEnd type="none" w="med" len="med"/>
                    </a:lnR>
                    <a:lnT w="6350" cap="flat" cmpd="sng" algn="ctr">
                      <a:solidFill>
                        <a:srgbClr val="DFE2E5"/>
                      </a:solidFill>
                      <a:prstDash val="solid"/>
                      <a:round/>
                      <a:headEnd type="none" w="med" len="med"/>
                      <a:tailEnd type="none" w="med" len="med"/>
                    </a:lnT>
                    <a:lnB w="6350" cap="flat" cmpd="sng" algn="ctr">
                      <a:solidFill>
                        <a:srgbClr val="DFE2E5"/>
                      </a:solidFill>
                      <a:prstDash val="solid"/>
                      <a:round/>
                      <a:headEnd type="none" w="med" len="med"/>
                      <a:tailEnd type="none" w="med" len="med"/>
                    </a:lnB>
                    <a:solidFill>
                      <a:srgbClr val="FFFFFF"/>
                    </a:solidFill>
                  </a:tcPr>
                </a:tc>
                <a:extLst>
                  <a:ext uri="{0D108BD9-81ED-4DB2-BD59-A6C34878D82A}">
                    <a16:rowId xmlns:a16="http://schemas.microsoft.com/office/drawing/2014/main" val="367827850"/>
                  </a:ext>
                </a:extLst>
              </a:tr>
            </a:tbl>
          </a:graphicData>
        </a:graphic>
      </p:graphicFrame>
      <p:sp>
        <p:nvSpPr>
          <p:cNvPr id="10" name="箭头: 右 9">
            <a:extLst>
              <a:ext uri="{FF2B5EF4-FFF2-40B4-BE49-F238E27FC236}">
                <a16:creationId xmlns:a16="http://schemas.microsoft.com/office/drawing/2014/main" id="{4C50A880-9C22-59F5-EA7C-99A0084C3476}"/>
              </a:ext>
            </a:extLst>
          </p:cNvPr>
          <p:cNvSpPr/>
          <p:nvPr/>
        </p:nvSpPr>
        <p:spPr>
          <a:xfrm>
            <a:off x="6089913" y="2849098"/>
            <a:ext cx="638175" cy="180975"/>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552314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前后端联调</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后端的初始工程中已经实现了登录功能，直接进行前后端联调测试即可</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27" name="箭头: 右 26">
            <a:extLst>
              <a:ext uri="{FF2B5EF4-FFF2-40B4-BE49-F238E27FC236}">
                <a16:creationId xmlns:a16="http://schemas.microsoft.com/office/drawing/2014/main" id="{5B34FD5B-1B40-5B9B-5EC5-FE0FEFF9D16F}"/>
              </a:ext>
            </a:extLst>
          </p:cNvPr>
          <p:cNvSpPr/>
          <p:nvPr/>
        </p:nvSpPr>
        <p:spPr>
          <a:xfrm>
            <a:off x="4510653" y="3578056"/>
            <a:ext cx="371461" cy="612742"/>
          </a:xfrm>
          <a:prstGeom prst="rightArrow">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右 27">
            <a:extLst>
              <a:ext uri="{FF2B5EF4-FFF2-40B4-BE49-F238E27FC236}">
                <a16:creationId xmlns:a16="http://schemas.microsoft.com/office/drawing/2014/main" id="{888CDB68-417D-2475-AC4E-BDB2A0B424A5}"/>
              </a:ext>
            </a:extLst>
          </p:cNvPr>
          <p:cNvSpPr/>
          <p:nvPr/>
        </p:nvSpPr>
        <p:spPr>
          <a:xfrm>
            <a:off x="7356333" y="3642693"/>
            <a:ext cx="486190" cy="612742"/>
          </a:xfrm>
          <a:prstGeom prst="rightArrow">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右 28">
            <a:extLst>
              <a:ext uri="{FF2B5EF4-FFF2-40B4-BE49-F238E27FC236}">
                <a16:creationId xmlns:a16="http://schemas.microsoft.com/office/drawing/2014/main" id="{D047064F-55BB-75E9-C4B3-C646E17CA78B}"/>
              </a:ext>
            </a:extLst>
          </p:cNvPr>
          <p:cNvSpPr/>
          <p:nvPr/>
        </p:nvSpPr>
        <p:spPr>
          <a:xfrm>
            <a:off x="10107140" y="3637620"/>
            <a:ext cx="437040" cy="612742"/>
          </a:xfrm>
          <a:prstGeom prst="rightArrow">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箭头: 右 29">
            <a:extLst>
              <a:ext uri="{FF2B5EF4-FFF2-40B4-BE49-F238E27FC236}">
                <a16:creationId xmlns:a16="http://schemas.microsoft.com/office/drawing/2014/main" id="{4A48C14D-8E39-5C99-64D3-9D666DEC4902}"/>
              </a:ext>
            </a:extLst>
          </p:cNvPr>
          <p:cNvSpPr/>
          <p:nvPr/>
        </p:nvSpPr>
        <p:spPr>
          <a:xfrm>
            <a:off x="1476741" y="3578056"/>
            <a:ext cx="339483" cy="612742"/>
          </a:xfrm>
          <a:prstGeom prst="rightArrow">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id="{7BB9880F-2FD4-34E4-4F60-E1B128A08B5F}"/>
              </a:ext>
            </a:extLst>
          </p:cNvPr>
          <p:cNvGrpSpPr/>
          <p:nvPr/>
        </p:nvGrpSpPr>
        <p:grpSpPr>
          <a:xfrm>
            <a:off x="589451" y="3464889"/>
            <a:ext cx="780070" cy="786974"/>
            <a:chOff x="1288572" y="3466291"/>
            <a:chExt cx="1076475" cy="1086002"/>
          </a:xfrm>
        </p:grpSpPr>
        <p:pic>
          <p:nvPicPr>
            <p:cNvPr id="32" name="图片 31">
              <a:extLst>
                <a:ext uri="{FF2B5EF4-FFF2-40B4-BE49-F238E27FC236}">
                  <a16:creationId xmlns:a16="http://schemas.microsoft.com/office/drawing/2014/main" id="{AD474DE4-A23F-0B17-C094-9E7CB5C3F6A8}"/>
                </a:ext>
              </a:extLst>
            </p:cNvPr>
            <p:cNvPicPr>
              <a:picLocks noChangeAspect="1"/>
            </p:cNvPicPr>
            <p:nvPr/>
          </p:nvPicPr>
          <p:blipFill>
            <a:blip r:embed="rId2"/>
            <a:stretch>
              <a:fillRect/>
            </a:stretch>
          </p:blipFill>
          <p:spPr>
            <a:xfrm>
              <a:off x="1288572" y="3466291"/>
              <a:ext cx="1076475" cy="1086002"/>
            </a:xfrm>
            <a:prstGeom prst="rect">
              <a:avLst/>
            </a:prstGeom>
          </p:spPr>
        </p:pic>
        <p:pic>
          <p:nvPicPr>
            <p:cNvPr id="33" name="图片 32">
              <a:extLst>
                <a:ext uri="{FF2B5EF4-FFF2-40B4-BE49-F238E27FC236}">
                  <a16:creationId xmlns:a16="http://schemas.microsoft.com/office/drawing/2014/main" id="{CF2389AF-6F8E-2B52-6DAA-DC82A0FE8BC0}"/>
                </a:ext>
              </a:extLst>
            </p:cNvPr>
            <p:cNvPicPr>
              <a:picLocks noChangeAspect="1"/>
            </p:cNvPicPr>
            <p:nvPr/>
          </p:nvPicPr>
          <p:blipFill>
            <a:blip r:embed="rId3"/>
            <a:stretch>
              <a:fillRect/>
            </a:stretch>
          </p:blipFill>
          <p:spPr>
            <a:xfrm>
              <a:off x="1602940" y="3784462"/>
              <a:ext cx="447737" cy="447737"/>
            </a:xfrm>
            <a:prstGeom prst="rect">
              <a:avLst/>
            </a:prstGeom>
          </p:spPr>
        </p:pic>
      </p:grpSp>
      <p:grpSp>
        <p:nvGrpSpPr>
          <p:cNvPr id="34" name="组合 33">
            <a:extLst>
              <a:ext uri="{FF2B5EF4-FFF2-40B4-BE49-F238E27FC236}">
                <a16:creationId xmlns:a16="http://schemas.microsoft.com/office/drawing/2014/main" id="{F80B4DC3-AB30-E4F6-9277-DC595B05FF87}"/>
              </a:ext>
            </a:extLst>
          </p:cNvPr>
          <p:cNvGrpSpPr/>
          <p:nvPr/>
        </p:nvGrpSpPr>
        <p:grpSpPr>
          <a:xfrm>
            <a:off x="10618975" y="3340435"/>
            <a:ext cx="1099038" cy="1207111"/>
            <a:chOff x="10096217" y="3657600"/>
            <a:chExt cx="1099038" cy="1207111"/>
          </a:xfrm>
        </p:grpSpPr>
        <p:sp>
          <p:nvSpPr>
            <p:cNvPr id="35" name="流程图: 磁盘 34">
              <a:extLst>
                <a:ext uri="{FF2B5EF4-FFF2-40B4-BE49-F238E27FC236}">
                  <a16:creationId xmlns:a16="http://schemas.microsoft.com/office/drawing/2014/main" id="{60F0F105-F6E0-9AC0-898B-F4CC38D908FD}"/>
                </a:ext>
              </a:extLst>
            </p:cNvPr>
            <p:cNvSpPr/>
            <p:nvPr/>
          </p:nvSpPr>
          <p:spPr>
            <a:xfrm>
              <a:off x="10096217" y="4347521"/>
              <a:ext cx="1099038" cy="517190"/>
            </a:xfrm>
            <a:prstGeom prst="flowChartMagneticDisk">
              <a:avLst/>
            </a:prstGeom>
            <a:solidFill>
              <a:schemeClr val="bg1">
                <a:lumMod val="65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流程图: 数据库">
              <a:extLst>
                <a:ext uri="{FF2B5EF4-FFF2-40B4-BE49-F238E27FC236}">
                  <a16:creationId xmlns:a16="http://schemas.microsoft.com/office/drawing/2014/main" id="{F328FFB4-364C-132C-9A6F-491D2C9F00A7}"/>
                </a:ext>
              </a:extLst>
            </p:cNvPr>
            <p:cNvSpPr/>
            <p:nvPr/>
          </p:nvSpPr>
          <p:spPr>
            <a:xfrm>
              <a:off x="10096217" y="4004115"/>
              <a:ext cx="1099038" cy="517190"/>
            </a:xfrm>
            <a:prstGeom prst="flowChartMagneticDisk">
              <a:avLst/>
            </a:prstGeom>
            <a:solidFill>
              <a:schemeClr val="bg1">
                <a:lumMod val="65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latin typeface="阿里巴巴普惠体" panose="00020600040101010101" pitchFamily="18" charset="-122"/>
                  <a:ea typeface="阿里巴巴普惠体" panose="00020600040101010101" pitchFamily="18" charset="-122"/>
                  <a:cs typeface="阿里巴巴普惠体" panose="00020600040101010101" pitchFamily="18" charset="-122"/>
                </a:rPr>
                <a:t>数据库</a:t>
              </a:r>
            </a:p>
          </p:txBody>
        </p:sp>
        <p:sp>
          <p:nvSpPr>
            <p:cNvPr id="37" name="流程图: 磁盘 36">
              <a:extLst>
                <a:ext uri="{FF2B5EF4-FFF2-40B4-BE49-F238E27FC236}">
                  <a16:creationId xmlns:a16="http://schemas.microsoft.com/office/drawing/2014/main" id="{A9E66CCB-611B-DB98-8F07-EE60A94A9B18}"/>
                </a:ext>
              </a:extLst>
            </p:cNvPr>
            <p:cNvSpPr/>
            <p:nvPr/>
          </p:nvSpPr>
          <p:spPr>
            <a:xfrm>
              <a:off x="10096217" y="3657600"/>
              <a:ext cx="1099038" cy="517190"/>
            </a:xfrm>
            <a:prstGeom prst="flowChartMagneticDisk">
              <a:avLst/>
            </a:prstGeom>
            <a:solidFill>
              <a:schemeClr val="bg1">
                <a:lumMod val="65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对角圆角 11">
            <a:extLst>
              <a:ext uri="{FF2B5EF4-FFF2-40B4-BE49-F238E27FC236}">
                <a16:creationId xmlns:a16="http://schemas.microsoft.com/office/drawing/2014/main" id="{999E8D30-A542-D4EA-A2BC-8BD51C7D1CFC}"/>
              </a:ext>
            </a:extLst>
          </p:cNvPr>
          <p:cNvSpPr/>
          <p:nvPr/>
        </p:nvSpPr>
        <p:spPr>
          <a:xfrm>
            <a:off x="1913781" y="2639892"/>
            <a:ext cx="2493020" cy="2435465"/>
          </a:xfrm>
          <a:prstGeom prst="round2DiagRect">
            <a:avLst>
              <a:gd name="adj1" fmla="val 5127"/>
              <a:gd name="adj2" fmla="val 0"/>
            </a:avLst>
          </a:prstGeom>
          <a:solidFill>
            <a:srgbClr val="FFCCB6"/>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0" rIns="0" bIns="0" rtlCol="0" anchor="ctr"/>
          <a:lstStyle/>
          <a:p>
            <a:pPr marL="228600" indent="-228600">
              <a:lnSpc>
                <a:spcPct val="150000"/>
              </a:lnSpc>
              <a:buFont typeface="+mj-lt"/>
              <a:buAutoNum type="arabicPeriod"/>
            </a:pPr>
            <a:r>
              <a:rPr lang="zh-CN" altLang="en-US"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接收并封装参数</a:t>
            </a:r>
            <a:endParaRPr lang="en-US" altLang="zh-CN"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228600" indent="-228600">
              <a:lnSpc>
                <a:spcPct val="150000"/>
              </a:lnSpc>
              <a:buFont typeface="+mj-lt"/>
              <a:buAutoNum type="arabicPeriod"/>
            </a:pPr>
            <a:r>
              <a:rPr lang="zh-CN" altLang="en-US"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调用</a:t>
            </a:r>
            <a:r>
              <a:rPr lang="en-US" altLang="zh-CN"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service</a:t>
            </a:r>
            <a:r>
              <a:rPr lang="zh-CN" altLang="en-US"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方法查询数据库</a:t>
            </a:r>
            <a:endParaRPr lang="en-US" altLang="zh-CN"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228600" indent="-228600">
              <a:lnSpc>
                <a:spcPct val="150000"/>
              </a:lnSpc>
              <a:buFont typeface="+mj-lt"/>
              <a:buAutoNum type="arabicPeriod"/>
            </a:pPr>
            <a:r>
              <a:rPr lang="zh-CN" altLang="en-US"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封装结果并响应 </a:t>
            </a:r>
          </a:p>
        </p:txBody>
      </p:sp>
      <p:sp>
        <p:nvSpPr>
          <p:cNvPr id="39" name="矩形: 对角圆角 38">
            <a:extLst>
              <a:ext uri="{FF2B5EF4-FFF2-40B4-BE49-F238E27FC236}">
                <a16:creationId xmlns:a16="http://schemas.microsoft.com/office/drawing/2014/main" id="{2F33873B-D800-D285-05C5-0BDE5D51D018}"/>
              </a:ext>
            </a:extLst>
          </p:cNvPr>
          <p:cNvSpPr/>
          <p:nvPr/>
        </p:nvSpPr>
        <p:spPr>
          <a:xfrm>
            <a:off x="1908428" y="2639892"/>
            <a:ext cx="1049780" cy="339653"/>
          </a:xfrm>
          <a:prstGeom prst="round2DiagRect">
            <a:avLst>
              <a:gd name="adj1" fmla="val 29610"/>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b="1"/>
              <a:t>Controller</a:t>
            </a:r>
            <a:endParaRPr lang="zh-CN" altLang="en-US" sz="1200" b="1"/>
          </a:p>
        </p:txBody>
      </p:sp>
      <p:sp>
        <p:nvSpPr>
          <p:cNvPr id="40" name="!!矩形: 对角圆角 10">
            <a:extLst>
              <a:ext uri="{FF2B5EF4-FFF2-40B4-BE49-F238E27FC236}">
                <a16:creationId xmlns:a16="http://schemas.microsoft.com/office/drawing/2014/main" id="{662E3ED9-00C4-CCA7-F995-C0C6F4639D5F}"/>
              </a:ext>
            </a:extLst>
          </p:cNvPr>
          <p:cNvSpPr/>
          <p:nvPr/>
        </p:nvSpPr>
        <p:spPr>
          <a:xfrm>
            <a:off x="4985966" y="2639892"/>
            <a:ext cx="2296448" cy="2435466"/>
          </a:xfrm>
          <a:prstGeom prst="round2DiagRect">
            <a:avLst>
              <a:gd name="adj1" fmla="val 4450"/>
              <a:gd name="adj2" fmla="val 0"/>
            </a:avLst>
          </a:prstGeom>
          <a:solidFill>
            <a:srgbClr val="FFFFB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28600" indent="-228600">
              <a:lnSpc>
                <a:spcPct val="150000"/>
              </a:lnSpc>
              <a:buFont typeface="+mj-lt"/>
              <a:buAutoNum type="arabicPeriod"/>
            </a:pPr>
            <a:r>
              <a:rPr lang="zh-CN" altLang="en-US"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调用</a:t>
            </a:r>
            <a:r>
              <a:rPr lang="en-US" altLang="zh-CN"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mapper</a:t>
            </a:r>
            <a:r>
              <a:rPr lang="zh-CN" altLang="en-US"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查询数据库</a:t>
            </a:r>
            <a:endParaRPr lang="en-US" altLang="zh-CN"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228600" indent="-228600">
              <a:lnSpc>
                <a:spcPct val="150000"/>
              </a:lnSpc>
              <a:buFont typeface="+mj-lt"/>
              <a:buAutoNum type="arabicPeriod"/>
            </a:pPr>
            <a:r>
              <a:rPr lang="zh-CN" altLang="en-US"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密码比对</a:t>
            </a:r>
            <a:endParaRPr lang="en-US" altLang="zh-CN"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p>
            <a:pPr marL="228600" indent="-228600">
              <a:lnSpc>
                <a:spcPct val="150000"/>
              </a:lnSpc>
              <a:buFont typeface="+mj-lt"/>
              <a:buAutoNum type="arabicPeriod"/>
            </a:pPr>
            <a:r>
              <a:rPr lang="zh-CN" altLang="en-US"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返回结果</a:t>
            </a:r>
            <a:endParaRPr lang="en-US" altLang="zh-CN"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41" name="!!矩形: 对角圆角 39">
            <a:extLst>
              <a:ext uri="{FF2B5EF4-FFF2-40B4-BE49-F238E27FC236}">
                <a16:creationId xmlns:a16="http://schemas.microsoft.com/office/drawing/2014/main" id="{D38EBEA3-E802-A0AF-2764-A2D1BCCECEE9}"/>
              </a:ext>
            </a:extLst>
          </p:cNvPr>
          <p:cNvSpPr/>
          <p:nvPr/>
        </p:nvSpPr>
        <p:spPr>
          <a:xfrm>
            <a:off x="4985965" y="2639892"/>
            <a:ext cx="1049780" cy="339653"/>
          </a:xfrm>
          <a:prstGeom prst="round2DiagRect">
            <a:avLst>
              <a:gd name="adj1" fmla="val 2961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b="1"/>
              <a:t>Service</a:t>
            </a:r>
            <a:endParaRPr lang="zh-CN" altLang="en-US" sz="1200" b="1"/>
          </a:p>
        </p:txBody>
      </p:sp>
      <p:sp>
        <p:nvSpPr>
          <p:cNvPr id="42" name="!!矩形: 对角圆角 9">
            <a:extLst>
              <a:ext uri="{FF2B5EF4-FFF2-40B4-BE49-F238E27FC236}">
                <a16:creationId xmlns:a16="http://schemas.microsoft.com/office/drawing/2014/main" id="{73E3361E-FB76-1854-A5E8-B0BF83233442}"/>
              </a:ext>
            </a:extLst>
          </p:cNvPr>
          <p:cNvSpPr/>
          <p:nvPr/>
        </p:nvSpPr>
        <p:spPr>
          <a:xfrm>
            <a:off x="7916441" y="2639892"/>
            <a:ext cx="2104457" cy="2435465"/>
          </a:xfrm>
          <a:prstGeom prst="round2DiagRect">
            <a:avLst>
              <a:gd name="adj1" fmla="val 7243"/>
              <a:gd name="adj2" fmla="val 0"/>
            </a:avLst>
          </a:prstGeom>
          <a:solidFill>
            <a:srgbClr val="CCEFC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28600" indent="-228600">
              <a:lnSpc>
                <a:spcPct val="150000"/>
              </a:lnSpc>
              <a:buFont typeface="+mj-lt"/>
              <a:buAutoNum type="arabicPeriod"/>
            </a:pPr>
            <a:r>
              <a:rPr lang="en-US" altLang="zh-CN"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select * from employee where username = ?</a:t>
            </a:r>
            <a:endParaRPr lang="zh-CN" altLang="en-US" sz="1200">
              <a:solidFill>
                <a:schemeClr val="tx1">
                  <a:lumMod val="85000"/>
                  <a:lumOff val="1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43" name="矩形: 对角圆角 42">
            <a:extLst>
              <a:ext uri="{FF2B5EF4-FFF2-40B4-BE49-F238E27FC236}">
                <a16:creationId xmlns:a16="http://schemas.microsoft.com/office/drawing/2014/main" id="{8A98D7DB-59F1-6569-CA20-9F83CE0B236C}"/>
              </a:ext>
            </a:extLst>
          </p:cNvPr>
          <p:cNvSpPr/>
          <p:nvPr/>
        </p:nvSpPr>
        <p:spPr>
          <a:xfrm>
            <a:off x="7916441" y="2639892"/>
            <a:ext cx="1049780" cy="339653"/>
          </a:xfrm>
          <a:prstGeom prst="round2DiagRect">
            <a:avLst>
              <a:gd name="adj1" fmla="val 29610"/>
              <a:gd name="adj2"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b="1"/>
              <a:t>Mapper</a:t>
            </a:r>
            <a:endParaRPr lang="zh-CN" altLang="en-US" sz="1200" b="1"/>
          </a:p>
        </p:txBody>
      </p:sp>
      <p:sp>
        <p:nvSpPr>
          <p:cNvPr id="45" name="文本框 44">
            <a:extLst>
              <a:ext uri="{FF2B5EF4-FFF2-40B4-BE49-F238E27FC236}">
                <a16:creationId xmlns:a16="http://schemas.microsoft.com/office/drawing/2014/main" id="{979C7DDB-D304-4423-7494-13EC5FE3ED81}"/>
              </a:ext>
            </a:extLst>
          </p:cNvPr>
          <p:cNvSpPr txBox="1"/>
          <p:nvPr/>
        </p:nvSpPr>
        <p:spPr>
          <a:xfrm>
            <a:off x="710565" y="6220903"/>
            <a:ext cx="4493538" cy="338554"/>
          </a:xfrm>
          <a:prstGeom prst="rect">
            <a:avLst/>
          </a:prstGeom>
          <a:noFill/>
        </p:spPr>
        <p:txBody>
          <a:bodyPr wrap="none" rtlCol="0">
            <a:spAutoFit/>
          </a:bodyPr>
          <a:lstStyle/>
          <a:p>
            <a:pPr fontAlgn="auto">
              <a:spcBef>
                <a:spcPts val="0"/>
              </a:spcBef>
              <a:spcAft>
                <a:spcPts val="0"/>
              </a:spcAft>
            </a:pPr>
            <a:r>
              <a:rPr lang="zh-CN" altLang="en-US" sz="1600">
                <a:solidFill>
                  <a:schemeClr val="tx1">
                    <a:lumMod val="65000"/>
                    <a:lumOff val="35000"/>
                  </a:schemeClr>
                </a:solidFill>
                <a:ea typeface="阿里巴巴普惠体" panose="00020600040101010101"/>
              </a:rPr>
              <a:t>注：可以通过断点调试跟踪后端程序的执行过程</a:t>
            </a:r>
            <a:endParaRPr lang="zh-CN" altLang="en-US" sz="1600" dirty="0">
              <a:solidFill>
                <a:schemeClr val="tx1">
                  <a:lumMod val="65000"/>
                  <a:lumOff val="35000"/>
                </a:schemeClr>
              </a:solidFill>
              <a:ea typeface="阿里巴巴普惠体" panose="00020600040101010101"/>
            </a:endParaRPr>
          </a:p>
        </p:txBody>
      </p:sp>
    </p:spTree>
    <p:extLst>
      <p:ext uri="{BB962C8B-B14F-4D97-AF65-F5344CB8AC3E}">
        <p14:creationId xmlns:p14="http://schemas.microsoft.com/office/powerpoint/2010/main" val="170358226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1000"/>
                                        <p:tgtEl>
                                          <p:spTgt spid="2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1000"/>
                                        <p:tgtEl>
                                          <p:spTgt spid="2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1000"/>
                                        <p:tgtEl>
                                          <p:spTgt spid="2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1000"/>
                                        <p:tgtEl>
                                          <p:spTgt spid="30"/>
                                        </p:tgtEl>
                                      </p:cBhvr>
                                    </p:animEffect>
                                  </p:childTnLst>
                                </p:cTn>
                              </p:par>
                              <p:par>
                                <p:cTn id="17" presetID="22" presetClass="entr" presetSubtype="8"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10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1000"/>
                                        <p:tgtEl>
                                          <p:spTgt spid="3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1000"/>
                                        <p:tgtEl>
                                          <p:spTgt spid="3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1000"/>
                                        <p:tgtEl>
                                          <p:spTgt spid="3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1000"/>
                                        <p:tgtEl>
                                          <p:spTgt spid="4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1000"/>
                                        <p:tgtEl>
                                          <p:spTgt spid="4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1000"/>
                                        <p:tgtEl>
                                          <p:spTgt spid="4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1000"/>
                                        <p:tgtEl>
                                          <p:spTgt spid="43"/>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barn(inVertical)">
                                      <p:cBhvr>
                                        <p:cTn id="4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8" grpId="0" animBg="1"/>
      <p:bldP spid="39" grpId="0" animBg="1"/>
      <p:bldP spid="40" grpId="0" animBg="1"/>
      <p:bldP spid="41" grpId="0" animBg="1"/>
      <p:bldP spid="42" grpId="0" animBg="1"/>
      <p:bldP spid="43" grpId="0" animBg="1"/>
      <p:bldP spid="4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AD5F6C2-C400-E1E0-0644-CDDAB3B1467A}"/>
              </a:ext>
            </a:extLst>
          </p:cNvPr>
          <p:cNvSpPr>
            <a:spLocks noGrp="1"/>
          </p:cNvSpPr>
          <p:nvPr>
            <p:ph type="body" sz="quarter" idx="10"/>
          </p:nvPr>
        </p:nvSpPr>
        <p:spPr>
          <a:xfrm>
            <a:off x="4543425" y="1790700"/>
            <a:ext cx="6343697" cy="657226"/>
          </a:xfrm>
        </p:spPr>
        <p:txBody>
          <a:bodyPr/>
          <a:lstStyle/>
          <a:p>
            <a:pPr marL="0" indent="0">
              <a:buNone/>
            </a:pPr>
            <a:r>
              <a:rPr lang="zh-CN" altLang="en-US" sz="1600">
                <a:solidFill>
                  <a:srgbClr val="FF0000"/>
                </a:solidFill>
              </a:rPr>
              <a:t>前端发送的请求，是如何请求到后端服务的？</a:t>
            </a:r>
          </a:p>
        </p:txBody>
      </p:sp>
      <p:pic>
        <p:nvPicPr>
          <p:cNvPr id="12" name="图片 11">
            <a:extLst>
              <a:ext uri="{FF2B5EF4-FFF2-40B4-BE49-F238E27FC236}">
                <a16:creationId xmlns:a16="http://schemas.microsoft.com/office/drawing/2014/main" id="{8EA7BC3D-8AB4-35DC-2272-56923ABC70D7}"/>
              </a:ext>
            </a:extLst>
          </p:cNvPr>
          <p:cNvPicPr>
            <a:picLocks noChangeAspect="1"/>
          </p:cNvPicPr>
          <p:nvPr/>
        </p:nvPicPr>
        <p:blipFill>
          <a:blip r:embed="rId2"/>
          <a:stretch>
            <a:fillRect/>
          </a:stretch>
        </p:blipFill>
        <p:spPr>
          <a:xfrm>
            <a:off x="1050572" y="5305426"/>
            <a:ext cx="3213265" cy="1060505"/>
          </a:xfrm>
          <a:prstGeom prst="rect">
            <a:avLst/>
          </a:prstGeom>
          <a:ln w="3175">
            <a:solidFill>
              <a:schemeClr val="tx1"/>
            </a:solidFill>
            <a:prstDash val="lgDash"/>
          </a:ln>
        </p:spPr>
      </p:pic>
      <p:pic>
        <p:nvPicPr>
          <p:cNvPr id="14" name="图片 13">
            <a:extLst>
              <a:ext uri="{FF2B5EF4-FFF2-40B4-BE49-F238E27FC236}">
                <a16:creationId xmlns:a16="http://schemas.microsoft.com/office/drawing/2014/main" id="{A7D63822-4151-E563-C5A5-B4414D79B3D7}"/>
              </a:ext>
            </a:extLst>
          </p:cNvPr>
          <p:cNvPicPr>
            <a:picLocks noChangeAspect="1"/>
          </p:cNvPicPr>
          <p:nvPr/>
        </p:nvPicPr>
        <p:blipFill>
          <a:blip r:embed="rId3"/>
          <a:stretch>
            <a:fillRect/>
          </a:stretch>
        </p:blipFill>
        <p:spPr>
          <a:xfrm>
            <a:off x="4660525" y="3654342"/>
            <a:ext cx="7302875" cy="2711589"/>
          </a:xfrm>
          <a:prstGeom prst="rect">
            <a:avLst/>
          </a:prstGeom>
          <a:ln w="3175">
            <a:solidFill>
              <a:schemeClr val="tx1"/>
            </a:solidFill>
            <a:prstDash val="lgDash"/>
          </a:ln>
        </p:spPr>
      </p:pic>
      <p:sp>
        <p:nvSpPr>
          <p:cNvPr id="2" name="文本框 1">
            <a:extLst>
              <a:ext uri="{FF2B5EF4-FFF2-40B4-BE49-F238E27FC236}">
                <a16:creationId xmlns:a16="http://schemas.microsoft.com/office/drawing/2014/main" id="{D8AB44DD-E32A-3E08-FCA8-123B895F7B19}"/>
              </a:ext>
            </a:extLst>
          </p:cNvPr>
          <p:cNvSpPr txBox="1"/>
          <p:nvPr/>
        </p:nvSpPr>
        <p:spPr>
          <a:xfrm>
            <a:off x="4603375" y="2638425"/>
            <a:ext cx="4637167" cy="338554"/>
          </a:xfrm>
          <a:prstGeom prst="rect">
            <a:avLst/>
          </a:prstGeom>
          <a:noFill/>
        </p:spPr>
        <p:txBody>
          <a:bodyPr wrap="none" rtlCol="0">
            <a:spAutoFit/>
          </a:bodyPr>
          <a:lstStyle/>
          <a:p>
            <a:pPr fontAlgn="auto">
              <a:spcBef>
                <a:spcPts val="0"/>
              </a:spcBef>
              <a:spcAft>
                <a:spcPts val="0"/>
              </a:spcAft>
            </a:pPr>
            <a:r>
              <a:rPr lang="zh-CN" altLang="en-US" sz="1600">
                <a:solidFill>
                  <a:schemeClr val="accent1">
                    <a:lumMod val="75000"/>
                  </a:schemeClr>
                </a:solidFill>
                <a:ea typeface="阿里巴巴普惠体" panose="00020600040101010101"/>
              </a:rPr>
              <a:t>前端请求地址：</a:t>
            </a:r>
            <a:r>
              <a:rPr lang="en-US" altLang="zh-CN" sz="1600">
                <a:solidFill>
                  <a:schemeClr val="accent1">
                    <a:lumMod val="75000"/>
                  </a:schemeClr>
                </a:solidFill>
                <a:ea typeface="阿里巴巴普惠体" panose="00020600040101010101"/>
              </a:rPr>
              <a:t>http://localhost/api/employee/login</a:t>
            </a:r>
            <a:endParaRPr lang="zh-CN" altLang="en-US" sz="1600" dirty="0">
              <a:solidFill>
                <a:schemeClr val="accent1">
                  <a:lumMod val="75000"/>
                </a:schemeClr>
              </a:solidFill>
              <a:ea typeface="阿里巴巴普惠体" panose="00020600040101010101"/>
            </a:endParaRPr>
          </a:p>
        </p:txBody>
      </p:sp>
      <p:sp>
        <p:nvSpPr>
          <p:cNvPr id="3" name="文本框 2">
            <a:extLst>
              <a:ext uri="{FF2B5EF4-FFF2-40B4-BE49-F238E27FC236}">
                <a16:creationId xmlns:a16="http://schemas.microsoft.com/office/drawing/2014/main" id="{AFEEF3CB-CEDF-03D4-75C3-9A4E5EB41417}"/>
              </a:ext>
            </a:extLst>
          </p:cNvPr>
          <p:cNvSpPr txBox="1"/>
          <p:nvPr/>
        </p:nvSpPr>
        <p:spPr>
          <a:xfrm>
            <a:off x="4616024" y="3111415"/>
            <a:ext cx="5379358" cy="338554"/>
          </a:xfrm>
          <a:prstGeom prst="rect">
            <a:avLst/>
          </a:prstGeom>
          <a:noFill/>
        </p:spPr>
        <p:txBody>
          <a:bodyPr wrap="none" rtlCol="0">
            <a:spAutoFit/>
          </a:bodyPr>
          <a:lstStyle/>
          <a:p>
            <a:pPr fontAlgn="auto">
              <a:spcBef>
                <a:spcPts val="0"/>
              </a:spcBef>
              <a:spcAft>
                <a:spcPts val="0"/>
              </a:spcAft>
            </a:pPr>
            <a:r>
              <a:rPr lang="zh-CN" altLang="en-US" sz="1600">
                <a:solidFill>
                  <a:schemeClr val="accent1">
                    <a:lumMod val="75000"/>
                  </a:schemeClr>
                </a:solidFill>
                <a:ea typeface="阿里巴巴普惠体" panose="00020600040101010101"/>
              </a:rPr>
              <a:t>后端接口地址：</a:t>
            </a:r>
            <a:r>
              <a:rPr lang="en-US" altLang="zh-CN" sz="1600">
                <a:solidFill>
                  <a:schemeClr val="accent1">
                    <a:lumMod val="75000"/>
                  </a:schemeClr>
                </a:solidFill>
                <a:ea typeface="阿里巴巴普惠体" panose="00020600040101010101"/>
              </a:rPr>
              <a:t>http://localhost:8080/admin/employee/login</a:t>
            </a:r>
            <a:endParaRPr lang="zh-CN" altLang="en-US" sz="1600" dirty="0">
              <a:solidFill>
                <a:schemeClr val="accent1">
                  <a:lumMod val="75000"/>
                </a:schemeClr>
              </a:solidFill>
              <a:ea typeface="阿里巴巴普惠体" panose="00020600040101010101"/>
            </a:endParaRPr>
          </a:p>
        </p:txBody>
      </p:sp>
    </p:spTree>
    <p:extLst>
      <p:ext uri="{BB962C8B-B14F-4D97-AF65-F5344CB8AC3E}">
        <p14:creationId xmlns:p14="http://schemas.microsoft.com/office/powerpoint/2010/main" val="300145270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前后端联调</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nginx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反向代理，就是将前端发送的动态请求由 </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nginx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转发到后端服务器</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30" name="箭头: 右 29">
            <a:extLst>
              <a:ext uri="{FF2B5EF4-FFF2-40B4-BE49-F238E27FC236}">
                <a16:creationId xmlns:a16="http://schemas.microsoft.com/office/drawing/2014/main" id="{4A48C14D-8E39-5C99-64D3-9D666DEC4902}"/>
              </a:ext>
            </a:extLst>
          </p:cNvPr>
          <p:cNvSpPr/>
          <p:nvPr/>
        </p:nvSpPr>
        <p:spPr>
          <a:xfrm>
            <a:off x="1705340" y="5857627"/>
            <a:ext cx="3114309" cy="400298"/>
          </a:xfrm>
          <a:prstGeom prst="rightArrow">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rgbClr val="FF0000"/>
                </a:solidFill>
              </a:rPr>
              <a:t>http://localhost/api/employee/login</a:t>
            </a:r>
            <a:endParaRPr lang="zh-CN" altLang="en-US" sz="1200">
              <a:solidFill>
                <a:srgbClr val="FF0000"/>
              </a:solidFill>
            </a:endParaRPr>
          </a:p>
        </p:txBody>
      </p:sp>
      <p:grpSp>
        <p:nvGrpSpPr>
          <p:cNvPr id="31" name="组合 30">
            <a:extLst>
              <a:ext uri="{FF2B5EF4-FFF2-40B4-BE49-F238E27FC236}">
                <a16:creationId xmlns:a16="http://schemas.microsoft.com/office/drawing/2014/main" id="{7BB9880F-2FD4-34E4-4F60-E1B128A08B5F}"/>
              </a:ext>
            </a:extLst>
          </p:cNvPr>
          <p:cNvGrpSpPr/>
          <p:nvPr/>
        </p:nvGrpSpPr>
        <p:grpSpPr>
          <a:xfrm>
            <a:off x="818051" y="5627064"/>
            <a:ext cx="780070" cy="786974"/>
            <a:chOff x="1288572" y="3466291"/>
            <a:chExt cx="1076475" cy="1086002"/>
          </a:xfrm>
        </p:grpSpPr>
        <p:pic>
          <p:nvPicPr>
            <p:cNvPr id="32" name="图片 31">
              <a:extLst>
                <a:ext uri="{FF2B5EF4-FFF2-40B4-BE49-F238E27FC236}">
                  <a16:creationId xmlns:a16="http://schemas.microsoft.com/office/drawing/2014/main" id="{AD474DE4-A23F-0B17-C094-9E7CB5C3F6A8}"/>
                </a:ext>
              </a:extLst>
            </p:cNvPr>
            <p:cNvPicPr>
              <a:picLocks noChangeAspect="1"/>
            </p:cNvPicPr>
            <p:nvPr/>
          </p:nvPicPr>
          <p:blipFill>
            <a:blip r:embed="rId2"/>
            <a:stretch>
              <a:fillRect/>
            </a:stretch>
          </p:blipFill>
          <p:spPr>
            <a:xfrm>
              <a:off x="1288572" y="3466291"/>
              <a:ext cx="1076475" cy="1086002"/>
            </a:xfrm>
            <a:prstGeom prst="rect">
              <a:avLst/>
            </a:prstGeom>
          </p:spPr>
        </p:pic>
        <p:pic>
          <p:nvPicPr>
            <p:cNvPr id="33" name="图片 32">
              <a:extLst>
                <a:ext uri="{FF2B5EF4-FFF2-40B4-BE49-F238E27FC236}">
                  <a16:creationId xmlns:a16="http://schemas.microsoft.com/office/drawing/2014/main" id="{CF2389AF-6F8E-2B52-6DAA-DC82A0FE8BC0}"/>
                </a:ext>
              </a:extLst>
            </p:cNvPr>
            <p:cNvPicPr>
              <a:picLocks noChangeAspect="1"/>
            </p:cNvPicPr>
            <p:nvPr/>
          </p:nvPicPr>
          <p:blipFill>
            <a:blip r:embed="rId3"/>
            <a:stretch>
              <a:fillRect/>
            </a:stretch>
          </p:blipFill>
          <p:spPr>
            <a:xfrm>
              <a:off x="1602940" y="3784462"/>
              <a:ext cx="447737" cy="447737"/>
            </a:xfrm>
            <a:prstGeom prst="rect">
              <a:avLst/>
            </a:prstGeom>
          </p:spPr>
        </p:pic>
      </p:grpSp>
      <p:pic>
        <p:nvPicPr>
          <p:cNvPr id="3" name="图片 2">
            <a:extLst>
              <a:ext uri="{FF2B5EF4-FFF2-40B4-BE49-F238E27FC236}">
                <a16:creationId xmlns:a16="http://schemas.microsoft.com/office/drawing/2014/main" id="{5DB4D9CB-DCA8-B8C6-8E72-2AB609AA661E}"/>
              </a:ext>
            </a:extLst>
          </p:cNvPr>
          <p:cNvPicPr>
            <a:picLocks noChangeAspect="1"/>
          </p:cNvPicPr>
          <p:nvPr/>
        </p:nvPicPr>
        <p:blipFill>
          <a:blip r:embed="rId4"/>
          <a:stretch>
            <a:fillRect/>
          </a:stretch>
        </p:blipFill>
        <p:spPr>
          <a:xfrm>
            <a:off x="4926868" y="5870441"/>
            <a:ext cx="1174810" cy="374669"/>
          </a:xfrm>
          <a:prstGeom prst="rect">
            <a:avLst/>
          </a:prstGeom>
        </p:spPr>
      </p:pic>
      <p:pic>
        <p:nvPicPr>
          <p:cNvPr id="6" name="图片 5">
            <a:extLst>
              <a:ext uri="{FF2B5EF4-FFF2-40B4-BE49-F238E27FC236}">
                <a16:creationId xmlns:a16="http://schemas.microsoft.com/office/drawing/2014/main" id="{6BA7926A-C2BC-0747-7BD6-8E0912A0BCAC}"/>
              </a:ext>
            </a:extLst>
          </p:cNvPr>
          <p:cNvPicPr>
            <a:picLocks noChangeAspect="1"/>
          </p:cNvPicPr>
          <p:nvPr/>
        </p:nvPicPr>
        <p:blipFill>
          <a:blip r:embed="rId5"/>
          <a:stretch>
            <a:fillRect/>
          </a:stretch>
        </p:blipFill>
        <p:spPr>
          <a:xfrm>
            <a:off x="9988513" y="5511828"/>
            <a:ext cx="1416123" cy="1016052"/>
          </a:xfrm>
          <a:prstGeom prst="rect">
            <a:avLst/>
          </a:prstGeom>
        </p:spPr>
      </p:pic>
      <p:sp>
        <p:nvSpPr>
          <p:cNvPr id="7" name="箭头: 右 6">
            <a:extLst>
              <a:ext uri="{FF2B5EF4-FFF2-40B4-BE49-F238E27FC236}">
                <a16:creationId xmlns:a16="http://schemas.microsoft.com/office/drawing/2014/main" id="{018F9ADB-B6B3-69F9-03FE-3923439F8E2F}"/>
              </a:ext>
            </a:extLst>
          </p:cNvPr>
          <p:cNvSpPr/>
          <p:nvPr/>
        </p:nvSpPr>
        <p:spPr>
          <a:xfrm>
            <a:off x="6272398" y="5844812"/>
            <a:ext cx="3566927" cy="400298"/>
          </a:xfrm>
          <a:prstGeom prst="rightArrow">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rgbClr val="FF0000"/>
                </a:solidFill>
              </a:rPr>
              <a:t>http://localhost:8080/admin/employee/login</a:t>
            </a:r>
            <a:endParaRPr lang="zh-CN" altLang="en-US" sz="1200">
              <a:solidFill>
                <a:srgbClr val="FF0000"/>
              </a:solidFill>
            </a:endParaRPr>
          </a:p>
        </p:txBody>
      </p:sp>
      <p:pic>
        <p:nvPicPr>
          <p:cNvPr id="12" name="图片 11">
            <a:extLst>
              <a:ext uri="{FF2B5EF4-FFF2-40B4-BE49-F238E27FC236}">
                <a16:creationId xmlns:a16="http://schemas.microsoft.com/office/drawing/2014/main" id="{F671178C-72B7-81E1-F158-A0F7748AB646}"/>
              </a:ext>
            </a:extLst>
          </p:cNvPr>
          <p:cNvPicPr>
            <a:picLocks noChangeAspect="1"/>
          </p:cNvPicPr>
          <p:nvPr/>
        </p:nvPicPr>
        <p:blipFill>
          <a:blip r:embed="rId6"/>
          <a:stretch>
            <a:fillRect/>
          </a:stretch>
        </p:blipFill>
        <p:spPr>
          <a:xfrm>
            <a:off x="856151" y="2324519"/>
            <a:ext cx="6878149" cy="2247203"/>
          </a:xfrm>
          <a:prstGeom prst="rect">
            <a:avLst/>
          </a:prstGeom>
          <a:ln w="3175">
            <a:solidFill>
              <a:schemeClr val="tx1"/>
            </a:solidFill>
            <a:prstDash val="lgDash"/>
          </a:ln>
          <a:effectLst>
            <a:outerShdw blurRad="50800" dist="38100" dir="8100000" algn="tr" rotWithShape="0">
              <a:prstClr val="black">
                <a:alpha val="40000"/>
              </a:prstClr>
            </a:outerShdw>
          </a:effectLst>
        </p:spPr>
      </p:pic>
      <p:cxnSp>
        <p:nvCxnSpPr>
          <p:cNvPr id="15" name="连接符: 曲线 14">
            <a:extLst>
              <a:ext uri="{FF2B5EF4-FFF2-40B4-BE49-F238E27FC236}">
                <a16:creationId xmlns:a16="http://schemas.microsoft.com/office/drawing/2014/main" id="{F8D114ED-DBD9-5305-4846-11A3B037A957}"/>
              </a:ext>
            </a:extLst>
          </p:cNvPr>
          <p:cNvCxnSpPr>
            <a:stCxn id="32" idx="0"/>
            <a:endCxn id="6" idx="0"/>
          </p:cNvCxnSpPr>
          <p:nvPr/>
        </p:nvCxnSpPr>
        <p:spPr>
          <a:xfrm rot="5400000" flipH="1" flipV="1">
            <a:off x="5894712" y="825202"/>
            <a:ext cx="115236" cy="9488489"/>
          </a:xfrm>
          <a:prstGeom prst="curvedConnector3">
            <a:avLst>
              <a:gd name="adj1" fmla="val 298376"/>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DE307087-66C1-4DBF-8283-54BF4E1C03D5}"/>
              </a:ext>
            </a:extLst>
          </p:cNvPr>
          <p:cNvPicPr>
            <a:picLocks noChangeAspect="1"/>
          </p:cNvPicPr>
          <p:nvPr/>
        </p:nvPicPr>
        <p:blipFill>
          <a:blip r:embed="rId7"/>
          <a:stretch>
            <a:fillRect/>
          </a:stretch>
        </p:blipFill>
        <p:spPr>
          <a:xfrm>
            <a:off x="5216685" y="4887649"/>
            <a:ext cx="576632" cy="861104"/>
          </a:xfrm>
          <a:prstGeom prst="rect">
            <a:avLst/>
          </a:prstGeom>
        </p:spPr>
      </p:pic>
      <p:sp>
        <p:nvSpPr>
          <p:cNvPr id="18" name="矩形 17">
            <a:extLst>
              <a:ext uri="{FF2B5EF4-FFF2-40B4-BE49-F238E27FC236}">
                <a16:creationId xmlns:a16="http://schemas.microsoft.com/office/drawing/2014/main" id="{0CA473EA-EE1A-9145-05C1-96C8AB7BD5BB}"/>
              </a:ext>
            </a:extLst>
          </p:cNvPr>
          <p:cNvSpPr/>
          <p:nvPr/>
        </p:nvSpPr>
        <p:spPr>
          <a:xfrm>
            <a:off x="2342546" y="1778698"/>
            <a:ext cx="5048854" cy="299587"/>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899559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inVertic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10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7" grpId="0" animBg="1"/>
      <p:bldP spid="1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A3982BBE-C099-41EE-D6BA-0600298A725D}"/>
              </a:ext>
            </a:extLst>
          </p:cNvPr>
          <p:cNvPicPr>
            <a:picLocks noChangeAspect="1"/>
          </p:cNvPicPr>
          <p:nvPr/>
        </p:nvPicPr>
        <p:blipFill>
          <a:blip r:embed="rId2"/>
          <a:stretch>
            <a:fillRect/>
          </a:stretch>
        </p:blipFill>
        <p:spPr>
          <a:xfrm>
            <a:off x="4365264" y="2399237"/>
            <a:ext cx="4409524" cy="4169489"/>
          </a:xfrm>
          <a:prstGeom prst="rect">
            <a:avLst/>
          </a:prstGeom>
        </p:spPr>
      </p:pic>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前后端联调</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1864741"/>
          </a:xfrm>
          <a:prstGeom prst="rect">
            <a:avLst/>
          </a:prstGeom>
          <a:noFill/>
        </p:spPr>
        <p:txBody>
          <a:bodyPr wrap="square">
            <a:spAutoFit/>
          </a:bodyPr>
          <a:lstStyle/>
          <a:p>
            <a:pPr fontAlgn="auto">
              <a:lnSpc>
                <a:spcPct val="150000"/>
              </a:lnSpc>
              <a:spcBef>
                <a:spcPts val="0"/>
              </a:spcBef>
              <a:spcAft>
                <a:spcPts val="0"/>
              </a:spcAft>
            </a:pP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nginx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反向代理的好处：</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a:p>
            <a:pPr marL="285750" indent="-285750" fontAlgn="auto">
              <a:lnSpc>
                <a:spcPct val="200000"/>
              </a:lnSpc>
              <a:spcBef>
                <a:spcPts val="0"/>
              </a:spcBef>
              <a:spcAft>
                <a:spcPts val="0"/>
              </a:spcAft>
              <a:buFont typeface="Arial" panose="020B0604020202020204" pitchFamily="34" charset="0"/>
              <a:buChar char="•"/>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提高访问速度</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a:p>
            <a:pPr marL="285750" indent="-285750">
              <a:lnSpc>
                <a:spcPct val="200000"/>
              </a:lnSpc>
              <a:buFont typeface="Arial" panose="020B0604020202020204" pitchFamily="34" charset="0"/>
              <a:buChar char="•"/>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进行负载均衡</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a:p>
            <a:pPr marL="285750" indent="-285750" fontAlgn="auto">
              <a:lnSpc>
                <a:spcPct val="200000"/>
              </a:lnSpc>
              <a:spcBef>
                <a:spcPts val="0"/>
              </a:spcBef>
              <a:spcAft>
                <a:spcPts val="0"/>
              </a:spcAft>
              <a:buFont typeface="Arial" panose="020B0604020202020204" pitchFamily="34" charset="0"/>
              <a:buChar char="•"/>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保证后端服务安全</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9" name="矩形: 圆角 8">
            <a:extLst>
              <a:ext uri="{FF2B5EF4-FFF2-40B4-BE49-F238E27FC236}">
                <a16:creationId xmlns:a16="http://schemas.microsoft.com/office/drawing/2014/main" id="{50C63BAA-C6CB-58A7-76E3-47430A9B7894}"/>
              </a:ext>
            </a:extLst>
          </p:cNvPr>
          <p:cNvSpPr/>
          <p:nvPr/>
        </p:nvSpPr>
        <p:spPr>
          <a:xfrm>
            <a:off x="5743575" y="2276475"/>
            <a:ext cx="3314700" cy="4476750"/>
          </a:xfrm>
          <a:prstGeom prst="roundRect">
            <a:avLst>
              <a:gd name="adj" fmla="val 2357"/>
            </a:avLst>
          </a:prstGeom>
          <a:noFill/>
          <a:ln w="3175">
            <a:solidFill>
              <a:schemeClr val="tx2">
                <a:lumMod val="60000"/>
                <a:lumOff val="4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3175">
                <a:solidFill>
                  <a:schemeClr val="tx1"/>
                </a:solidFill>
                <a:prstDash val="lgDash"/>
              </a:ln>
              <a:noFill/>
            </a:endParaRPr>
          </a:p>
        </p:txBody>
      </p:sp>
      <p:sp>
        <p:nvSpPr>
          <p:cNvPr id="11" name="矩形: 圆角 10">
            <a:extLst>
              <a:ext uri="{FF2B5EF4-FFF2-40B4-BE49-F238E27FC236}">
                <a16:creationId xmlns:a16="http://schemas.microsoft.com/office/drawing/2014/main" id="{90C1518F-09E2-26C5-5D80-062FF2EBEEDD}"/>
              </a:ext>
            </a:extLst>
          </p:cNvPr>
          <p:cNvSpPr/>
          <p:nvPr/>
        </p:nvSpPr>
        <p:spPr>
          <a:xfrm>
            <a:off x="7686675" y="2400300"/>
            <a:ext cx="1181100" cy="4210050"/>
          </a:xfrm>
          <a:prstGeom prst="roundRect">
            <a:avLst>
              <a:gd name="adj" fmla="val 4591"/>
            </a:avLst>
          </a:prstGeom>
          <a:noFill/>
          <a:ln w="3175">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3175">
                <a:solidFill>
                  <a:schemeClr val="tx1"/>
                </a:solidFill>
                <a:prstDash val="lgDash"/>
              </a:ln>
              <a:noFill/>
            </a:endParaRPr>
          </a:p>
        </p:txBody>
      </p:sp>
      <p:grpSp>
        <p:nvGrpSpPr>
          <p:cNvPr id="39" name="组合 38">
            <a:extLst>
              <a:ext uri="{FF2B5EF4-FFF2-40B4-BE49-F238E27FC236}">
                <a16:creationId xmlns:a16="http://schemas.microsoft.com/office/drawing/2014/main" id="{3854AC04-184A-57A4-EA2F-9490D02DF38E}"/>
              </a:ext>
            </a:extLst>
          </p:cNvPr>
          <p:cNvGrpSpPr/>
          <p:nvPr/>
        </p:nvGrpSpPr>
        <p:grpSpPr>
          <a:xfrm>
            <a:off x="4603804" y="1970263"/>
            <a:ext cx="3676650" cy="2312088"/>
            <a:chOff x="5181600" y="1447800"/>
            <a:chExt cx="3676650" cy="2933700"/>
          </a:xfrm>
        </p:grpSpPr>
        <p:cxnSp>
          <p:nvCxnSpPr>
            <p:cNvPr id="34" name="直接连接符 33">
              <a:extLst>
                <a:ext uri="{FF2B5EF4-FFF2-40B4-BE49-F238E27FC236}">
                  <a16:creationId xmlns:a16="http://schemas.microsoft.com/office/drawing/2014/main" id="{799D93A2-000B-30E0-FD65-315BD9FDDC91}"/>
                </a:ext>
              </a:extLst>
            </p:cNvPr>
            <p:cNvCxnSpPr/>
            <p:nvPr/>
          </p:nvCxnSpPr>
          <p:spPr>
            <a:xfrm flipV="1">
              <a:off x="5181600" y="1447800"/>
              <a:ext cx="0" cy="29337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DF2AD31F-F8B0-AA70-1D95-6650148E947C}"/>
                </a:ext>
              </a:extLst>
            </p:cNvPr>
            <p:cNvCxnSpPr/>
            <p:nvPr/>
          </p:nvCxnSpPr>
          <p:spPr>
            <a:xfrm>
              <a:off x="5181600" y="1447800"/>
              <a:ext cx="367665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id="{69A1EF7E-D960-99DE-8A91-5D5DC3FB2418}"/>
                </a:ext>
              </a:extLst>
            </p:cNvPr>
            <p:cNvCxnSpPr/>
            <p:nvPr/>
          </p:nvCxnSpPr>
          <p:spPr>
            <a:xfrm>
              <a:off x="8858250" y="1447800"/>
              <a:ext cx="0" cy="68580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41" name="图片 40">
            <a:extLst>
              <a:ext uri="{FF2B5EF4-FFF2-40B4-BE49-F238E27FC236}">
                <a16:creationId xmlns:a16="http://schemas.microsoft.com/office/drawing/2014/main" id="{A29E89CD-D1C3-4737-8093-348188AB07F3}"/>
              </a:ext>
            </a:extLst>
          </p:cNvPr>
          <p:cNvPicPr>
            <a:picLocks noChangeAspect="1"/>
          </p:cNvPicPr>
          <p:nvPr/>
        </p:nvPicPr>
        <p:blipFill>
          <a:blip r:embed="rId3"/>
          <a:stretch>
            <a:fillRect/>
          </a:stretch>
        </p:blipFill>
        <p:spPr>
          <a:xfrm>
            <a:off x="4246546" y="3065079"/>
            <a:ext cx="650908" cy="650908"/>
          </a:xfrm>
          <a:prstGeom prst="rect">
            <a:avLst/>
          </a:prstGeom>
        </p:spPr>
      </p:pic>
      <p:sp>
        <p:nvSpPr>
          <p:cNvPr id="3" name="文本框 2">
            <a:extLst>
              <a:ext uri="{FF2B5EF4-FFF2-40B4-BE49-F238E27FC236}">
                <a16:creationId xmlns:a16="http://schemas.microsoft.com/office/drawing/2014/main" id="{F98A02F3-8E7A-B2AD-F8F3-3C98BF6206A8}"/>
              </a:ext>
            </a:extLst>
          </p:cNvPr>
          <p:cNvSpPr txBox="1"/>
          <p:nvPr/>
        </p:nvSpPr>
        <p:spPr>
          <a:xfrm>
            <a:off x="754983" y="5855768"/>
            <a:ext cx="4245642" cy="584775"/>
          </a:xfrm>
          <a:prstGeom prst="rect">
            <a:avLst/>
          </a:prstGeom>
          <a:noFill/>
        </p:spPr>
        <p:txBody>
          <a:bodyPr wrap="square">
            <a:spAutoFit/>
          </a:bodyPr>
          <a:lstStyle/>
          <a:p>
            <a:r>
              <a:rPr lang="zh-CN" altLang="en-US" sz="1600" b="0" i="0">
                <a:solidFill>
                  <a:srgbClr val="333333"/>
                </a:solidFill>
                <a:effectLst/>
                <a:latin typeface="tahoma" panose="020B0604030504040204" pitchFamily="34" charset="0"/>
                <a:ea typeface="阿里巴巴普惠体" panose="00020600040101010101"/>
              </a:rPr>
              <a:t>所谓</a:t>
            </a:r>
            <a:r>
              <a:rPr lang="zh-CN" altLang="en-US" sz="1600" b="0" i="0">
                <a:solidFill>
                  <a:srgbClr val="FF0000"/>
                </a:solidFill>
                <a:effectLst/>
                <a:latin typeface="tahoma" panose="020B0604030504040204" pitchFamily="34" charset="0"/>
                <a:ea typeface="阿里巴巴普惠体" panose="00020600040101010101"/>
              </a:rPr>
              <a:t>负载均衡</a:t>
            </a:r>
            <a:r>
              <a:rPr lang="en-US" altLang="zh-CN" sz="1600" b="0" i="0">
                <a:solidFill>
                  <a:srgbClr val="333333"/>
                </a:solidFill>
                <a:effectLst/>
                <a:latin typeface="tahoma" panose="020B0604030504040204" pitchFamily="34" charset="0"/>
                <a:ea typeface="阿里巴巴普惠体" panose="00020600040101010101"/>
              </a:rPr>
              <a:t>,</a:t>
            </a:r>
            <a:r>
              <a:rPr lang="zh-CN" altLang="en-US" sz="1600" b="0" i="0">
                <a:solidFill>
                  <a:srgbClr val="333333"/>
                </a:solidFill>
                <a:effectLst/>
                <a:latin typeface="tahoma" panose="020B0604030504040204" pitchFamily="34" charset="0"/>
                <a:ea typeface="阿里巴巴普惠体" panose="00020600040101010101"/>
              </a:rPr>
              <a:t>就是把大量的请求按照我们指定的方式均衡的分配给集群中的每台服务器</a:t>
            </a:r>
            <a:endParaRPr lang="zh-CN" altLang="en-US" sz="1600">
              <a:ea typeface="阿里巴巴普惠体" panose="00020600040101010101"/>
            </a:endParaRPr>
          </a:p>
        </p:txBody>
      </p:sp>
      <p:sp>
        <p:nvSpPr>
          <p:cNvPr id="6" name="椭圆 5">
            <a:extLst>
              <a:ext uri="{FF2B5EF4-FFF2-40B4-BE49-F238E27FC236}">
                <a16:creationId xmlns:a16="http://schemas.microsoft.com/office/drawing/2014/main" id="{AB95F62E-268D-5CD8-92E7-6A528FBAC1F9}"/>
              </a:ext>
            </a:extLst>
          </p:cNvPr>
          <p:cNvSpPr/>
          <p:nvPr/>
        </p:nvSpPr>
        <p:spPr>
          <a:xfrm>
            <a:off x="6533984" y="4307172"/>
            <a:ext cx="120761" cy="12076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669F4EEE-6723-4C79-AF3F-085A6191C9F7}"/>
              </a:ext>
            </a:extLst>
          </p:cNvPr>
          <p:cNvSpPr/>
          <p:nvPr/>
        </p:nvSpPr>
        <p:spPr>
          <a:xfrm>
            <a:off x="6533984" y="4327275"/>
            <a:ext cx="113802" cy="12076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B538F58E-C65D-4C16-79C9-2689BF12B8A6}"/>
              </a:ext>
            </a:extLst>
          </p:cNvPr>
          <p:cNvSpPr/>
          <p:nvPr/>
        </p:nvSpPr>
        <p:spPr>
          <a:xfrm flipH="1">
            <a:off x="6557770" y="4307171"/>
            <a:ext cx="120761" cy="12076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880878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left)">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wipe(left)">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 presetClass="entr" presetSubtype="0" fill="hold" grpId="1"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63" presetClass="path" presetSubtype="0" repeatCount="indefinite" accel="50000" decel="50000" fill="hold" grpId="2" nodeType="withEffect">
                                  <p:stCondLst>
                                    <p:cond delay="0"/>
                                  </p:stCondLst>
                                  <p:childTnLst>
                                    <p:animMotion origin="layout" path="M 4.58333E-6 4.44444E-6 L 0.09205 -0.00579 " pathEditMode="relative" rAng="0" ptsTypes="AA">
                                      <p:cBhvr>
                                        <p:cTn id="28" dur="2000" fill="hold"/>
                                        <p:tgtEl>
                                          <p:spTgt spid="6"/>
                                        </p:tgtEl>
                                        <p:attrNameLst>
                                          <p:attrName>ppt_x</p:attrName>
                                          <p:attrName>ppt_y</p:attrName>
                                        </p:attrNameLst>
                                      </p:cBhvr>
                                      <p:rCtr x="4596" y="-301"/>
                                    </p:animMotion>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56" presetClass="path" presetSubtype="0" repeatCount="indefinite" accel="50000" decel="50000" fill="hold" grpId="2" nodeType="withEffect">
                                  <p:stCondLst>
                                    <p:cond delay="0"/>
                                  </p:stCondLst>
                                  <p:childTnLst>
                                    <p:animMotion origin="layout" path="M 5E-6 -4.81481E-6 L 0.09688 -0.19282 " pathEditMode="relative" rAng="0" ptsTypes="AA">
                                      <p:cBhvr>
                                        <p:cTn id="32" dur="2000" fill="hold"/>
                                        <p:tgtEl>
                                          <p:spTgt spid="7"/>
                                        </p:tgtEl>
                                        <p:attrNameLst>
                                          <p:attrName>ppt_x</p:attrName>
                                          <p:attrName>ppt_y</p:attrName>
                                        </p:attrNameLst>
                                      </p:cBhvr>
                                      <p:rCtr x="4844" y="-9653"/>
                                    </p:animMotion>
                                  </p:childTnLst>
                                </p:cTn>
                              </p:par>
                              <p:par>
                                <p:cTn id="33" presetID="1"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par>
                                <p:cTn id="35" presetID="49" presetClass="path" presetSubtype="0" repeatCount="indefinite" accel="50000" decel="50000" fill="hold" grpId="1" nodeType="withEffect">
                                  <p:stCondLst>
                                    <p:cond delay="0"/>
                                  </p:stCondLst>
                                  <p:childTnLst>
                                    <p:animMotion origin="layout" path="M 1.45833E-6 4.44444E-6 L 0.09648 0.20486 " pathEditMode="relative" rAng="0" ptsTypes="AA">
                                      <p:cBhvr>
                                        <p:cTn id="36" dur="2000" fill="hold"/>
                                        <p:tgtEl>
                                          <p:spTgt spid="10"/>
                                        </p:tgtEl>
                                        <p:attrNameLst>
                                          <p:attrName>ppt_x</p:attrName>
                                          <p:attrName>ppt_y</p:attrName>
                                        </p:attrNameLst>
                                      </p:cBhvr>
                                      <p:rCtr x="4818" y="10231"/>
                                    </p:animMotion>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8">
                                            <p:txEl>
                                              <p:pRg st="3" end="3"/>
                                            </p:txEl>
                                          </p:spTgt>
                                        </p:tgtEl>
                                        <p:attrNameLst>
                                          <p:attrName>style.visibility</p:attrName>
                                        </p:attrNameLst>
                                      </p:cBhvr>
                                      <p:to>
                                        <p:strVal val="visible"/>
                                      </p:to>
                                    </p:set>
                                    <p:animEffect transition="in" filter="wipe(left)">
                                      <p:cBhvr>
                                        <p:cTn id="41" dur="500"/>
                                        <p:tgtEl>
                                          <p:spTgt spid="8">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inVertical)">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arn(inVertical)">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wipe(down)">
                                      <p:cBhvr>
                                        <p:cTn id="56" dur="500"/>
                                        <p:tgtEl>
                                          <p:spTgt spid="39"/>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barn(inVertical)">
                                      <p:cBhvr>
                                        <p:cTn id="6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p:bldP spid="6" grpId="1" animBg="1"/>
      <p:bldP spid="6" grpId="2" animBg="1"/>
      <p:bldP spid="7" grpId="0" animBg="1"/>
      <p:bldP spid="7" grpId="1" animBg="1"/>
      <p:bldP spid="7" grpId="2" animBg="1"/>
      <p:bldP spid="10" grpId="0" animBg="1"/>
      <p:bldP spid="10"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前后端联调</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nginx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反向代理的配置方式：</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3" name="文本框 2">
            <a:extLst>
              <a:ext uri="{FF2B5EF4-FFF2-40B4-BE49-F238E27FC236}">
                <a16:creationId xmlns:a16="http://schemas.microsoft.com/office/drawing/2014/main" id="{FD86DF4F-3D8F-E86C-DAE3-8572447C4F69}"/>
              </a:ext>
            </a:extLst>
          </p:cNvPr>
          <p:cNvSpPr txBox="1"/>
          <p:nvPr/>
        </p:nvSpPr>
        <p:spPr>
          <a:xfrm>
            <a:off x="807243" y="2404586"/>
            <a:ext cx="8832967" cy="2610326"/>
          </a:xfrm>
          <a:prstGeom prst="roundRect">
            <a:avLst>
              <a:gd name="adj" fmla="val 2803"/>
            </a:avLst>
          </a:prstGeom>
          <a:solidFill>
            <a:srgbClr val="FFFFE4"/>
          </a:solidFill>
          <a:ln w="3175">
            <a:solidFill>
              <a:schemeClr val="tx1"/>
            </a:solidFill>
            <a:prstDash val="lgDash"/>
          </a:ln>
        </p:spPr>
        <p:txBody>
          <a:bodyPr wrap="square">
            <a:spAutoFit/>
          </a:bodyPr>
          <a:lstStyle/>
          <a:p>
            <a:r>
              <a:rPr lang="en-US" altLang="zh-CN"/>
              <a:t>server{</a:t>
            </a:r>
          </a:p>
          <a:p>
            <a:r>
              <a:rPr lang="en-US" altLang="zh-CN"/>
              <a:t>	listen 80;</a:t>
            </a:r>
          </a:p>
          <a:p>
            <a:r>
              <a:rPr lang="en-US" altLang="zh-CN"/>
              <a:t>	server_name localhost;</a:t>
            </a:r>
          </a:p>
          <a:p>
            <a:r>
              <a:rPr lang="en-US" altLang="zh-CN"/>
              <a:t>	</a:t>
            </a:r>
            <a:endParaRPr lang="zh-CN" altLang="en-US"/>
          </a:p>
          <a:p>
            <a:r>
              <a:rPr lang="en-US" altLang="zh-CN"/>
              <a:t>	</a:t>
            </a:r>
            <a:r>
              <a:rPr lang="zh-CN" altLang="en-US"/>
              <a:t>location /api/ {</a:t>
            </a:r>
            <a:endParaRPr lang="en-US" altLang="zh-CN"/>
          </a:p>
          <a:p>
            <a:r>
              <a:rPr lang="en-US" altLang="zh-CN"/>
              <a:t>            		</a:t>
            </a:r>
            <a:r>
              <a:rPr lang="zh-CN" altLang="en-US"/>
              <a:t>proxy_pass   http://localhost:8080/admin/;  </a:t>
            </a:r>
            <a:r>
              <a:rPr lang="en-US" altLang="zh-CN"/>
              <a:t>#</a:t>
            </a:r>
            <a:r>
              <a:rPr lang="zh-CN" altLang="en-US"/>
              <a:t>反向代理</a:t>
            </a:r>
          </a:p>
          <a:p>
            <a:r>
              <a:rPr lang="en-US" altLang="zh-CN"/>
              <a:t>	</a:t>
            </a:r>
            <a:r>
              <a:rPr lang="zh-CN" altLang="en-US"/>
              <a:t>}</a:t>
            </a:r>
          </a:p>
          <a:p>
            <a:endParaRPr lang="en-US" altLang="zh-CN"/>
          </a:p>
          <a:p>
            <a:r>
              <a:rPr lang="en-US" altLang="zh-CN"/>
              <a:t>}</a:t>
            </a:r>
            <a:endParaRPr lang="zh-CN" altLang="en-US"/>
          </a:p>
        </p:txBody>
      </p:sp>
      <p:sp>
        <p:nvSpPr>
          <p:cNvPr id="6" name="矩形: 对角圆角 5">
            <a:extLst>
              <a:ext uri="{FF2B5EF4-FFF2-40B4-BE49-F238E27FC236}">
                <a16:creationId xmlns:a16="http://schemas.microsoft.com/office/drawing/2014/main" id="{2D12ADA9-324D-2ADA-482D-5F65AC5CED78}"/>
              </a:ext>
            </a:extLst>
          </p:cNvPr>
          <p:cNvSpPr/>
          <p:nvPr/>
        </p:nvSpPr>
        <p:spPr>
          <a:xfrm>
            <a:off x="8345721" y="4684784"/>
            <a:ext cx="1304014" cy="339653"/>
          </a:xfrm>
          <a:prstGeom prst="round2DiagRect">
            <a:avLst>
              <a:gd name="adj1" fmla="val 25741"/>
              <a:gd name="adj2" fmla="val 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00">
                <a:latin typeface="阿里巴巴普惠体" panose="00020600040101010101" pitchFamily="18" charset="-122"/>
                <a:ea typeface="阿里巴巴普惠体" panose="00020600040101010101" pitchFamily="18" charset="-122"/>
                <a:cs typeface="阿里巴巴普惠体" panose="00020600040101010101" pitchFamily="18" charset="-122"/>
              </a:rPr>
              <a:t>nginx.conf</a:t>
            </a:r>
            <a:endParaRPr lang="zh-CN" altLang="en-US" sz="130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7" name="箭头: 右 6">
            <a:extLst>
              <a:ext uri="{FF2B5EF4-FFF2-40B4-BE49-F238E27FC236}">
                <a16:creationId xmlns:a16="http://schemas.microsoft.com/office/drawing/2014/main" id="{3B3827BC-7AF3-4ADD-75B2-DFAEA99E214D}"/>
              </a:ext>
            </a:extLst>
          </p:cNvPr>
          <p:cNvSpPr/>
          <p:nvPr/>
        </p:nvSpPr>
        <p:spPr>
          <a:xfrm>
            <a:off x="1705340" y="5857627"/>
            <a:ext cx="3114309" cy="400298"/>
          </a:xfrm>
          <a:prstGeom prst="rightArrow">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a:solidFill>
                  <a:schemeClr val="tx1"/>
                </a:solidFill>
              </a:rPr>
              <a:t>http://localhost</a:t>
            </a:r>
            <a:r>
              <a:rPr lang="en-US" altLang="zh-CN" sz="1200">
                <a:solidFill>
                  <a:srgbClr val="FF0000"/>
                </a:solidFill>
              </a:rPr>
              <a:t>/api/</a:t>
            </a:r>
            <a:r>
              <a:rPr lang="en-US" altLang="zh-CN" sz="1200">
                <a:solidFill>
                  <a:srgbClr val="A144A5"/>
                </a:solidFill>
              </a:rPr>
              <a:t>employee/login</a:t>
            </a:r>
            <a:endParaRPr lang="zh-CN" altLang="en-US" sz="1200">
              <a:solidFill>
                <a:srgbClr val="A144A5"/>
              </a:solidFill>
            </a:endParaRPr>
          </a:p>
        </p:txBody>
      </p:sp>
      <p:grpSp>
        <p:nvGrpSpPr>
          <p:cNvPr id="10" name="组合 9">
            <a:extLst>
              <a:ext uri="{FF2B5EF4-FFF2-40B4-BE49-F238E27FC236}">
                <a16:creationId xmlns:a16="http://schemas.microsoft.com/office/drawing/2014/main" id="{785387AB-EA7F-8BEA-9F30-115FDC6DF8C4}"/>
              </a:ext>
            </a:extLst>
          </p:cNvPr>
          <p:cNvGrpSpPr/>
          <p:nvPr/>
        </p:nvGrpSpPr>
        <p:grpSpPr>
          <a:xfrm>
            <a:off x="818051" y="5627064"/>
            <a:ext cx="780070" cy="786974"/>
            <a:chOff x="1288572" y="3466291"/>
            <a:chExt cx="1076475" cy="1086002"/>
          </a:xfrm>
        </p:grpSpPr>
        <p:pic>
          <p:nvPicPr>
            <p:cNvPr id="12" name="图片 11">
              <a:extLst>
                <a:ext uri="{FF2B5EF4-FFF2-40B4-BE49-F238E27FC236}">
                  <a16:creationId xmlns:a16="http://schemas.microsoft.com/office/drawing/2014/main" id="{4EDB9B73-5D3C-085A-4864-CB8D12A430B9}"/>
                </a:ext>
              </a:extLst>
            </p:cNvPr>
            <p:cNvPicPr>
              <a:picLocks noChangeAspect="1"/>
            </p:cNvPicPr>
            <p:nvPr/>
          </p:nvPicPr>
          <p:blipFill>
            <a:blip r:embed="rId2"/>
            <a:stretch>
              <a:fillRect/>
            </a:stretch>
          </p:blipFill>
          <p:spPr>
            <a:xfrm>
              <a:off x="1288572" y="3466291"/>
              <a:ext cx="1076475" cy="1086002"/>
            </a:xfrm>
            <a:prstGeom prst="rect">
              <a:avLst/>
            </a:prstGeom>
          </p:spPr>
        </p:pic>
        <p:pic>
          <p:nvPicPr>
            <p:cNvPr id="13" name="图片 12">
              <a:extLst>
                <a:ext uri="{FF2B5EF4-FFF2-40B4-BE49-F238E27FC236}">
                  <a16:creationId xmlns:a16="http://schemas.microsoft.com/office/drawing/2014/main" id="{3FB456FD-6F3C-B486-A54C-63D949A8556B}"/>
                </a:ext>
              </a:extLst>
            </p:cNvPr>
            <p:cNvPicPr>
              <a:picLocks noChangeAspect="1"/>
            </p:cNvPicPr>
            <p:nvPr/>
          </p:nvPicPr>
          <p:blipFill>
            <a:blip r:embed="rId3"/>
            <a:stretch>
              <a:fillRect/>
            </a:stretch>
          </p:blipFill>
          <p:spPr>
            <a:xfrm>
              <a:off x="1602940" y="3784462"/>
              <a:ext cx="447737" cy="447737"/>
            </a:xfrm>
            <a:prstGeom prst="rect">
              <a:avLst/>
            </a:prstGeom>
          </p:spPr>
        </p:pic>
      </p:grpSp>
      <p:pic>
        <p:nvPicPr>
          <p:cNvPr id="14" name="图片 13">
            <a:extLst>
              <a:ext uri="{FF2B5EF4-FFF2-40B4-BE49-F238E27FC236}">
                <a16:creationId xmlns:a16="http://schemas.microsoft.com/office/drawing/2014/main" id="{6E0ED06A-D69E-F056-7F18-507941B67778}"/>
              </a:ext>
            </a:extLst>
          </p:cNvPr>
          <p:cNvPicPr>
            <a:picLocks noChangeAspect="1"/>
          </p:cNvPicPr>
          <p:nvPr/>
        </p:nvPicPr>
        <p:blipFill>
          <a:blip r:embed="rId4"/>
          <a:stretch>
            <a:fillRect/>
          </a:stretch>
        </p:blipFill>
        <p:spPr>
          <a:xfrm>
            <a:off x="4926868" y="5870441"/>
            <a:ext cx="1174810" cy="374669"/>
          </a:xfrm>
          <a:prstGeom prst="rect">
            <a:avLst/>
          </a:prstGeom>
        </p:spPr>
      </p:pic>
      <p:pic>
        <p:nvPicPr>
          <p:cNvPr id="15" name="图片 14">
            <a:extLst>
              <a:ext uri="{FF2B5EF4-FFF2-40B4-BE49-F238E27FC236}">
                <a16:creationId xmlns:a16="http://schemas.microsoft.com/office/drawing/2014/main" id="{C702AEFF-EC1F-98AE-64FA-B85A358864EA}"/>
              </a:ext>
            </a:extLst>
          </p:cNvPr>
          <p:cNvPicPr>
            <a:picLocks noChangeAspect="1"/>
          </p:cNvPicPr>
          <p:nvPr/>
        </p:nvPicPr>
        <p:blipFill>
          <a:blip r:embed="rId5"/>
          <a:stretch>
            <a:fillRect/>
          </a:stretch>
        </p:blipFill>
        <p:spPr>
          <a:xfrm>
            <a:off x="9988513" y="5511828"/>
            <a:ext cx="1416123" cy="1016052"/>
          </a:xfrm>
          <a:prstGeom prst="rect">
            <a:avLst/>
          </a:prstGeom>
        </p:spPr>
      </p:pic>
      <p:sp>
        <p:nvSpPr>
          <p:cNvPr id="16" name="箭头: 右 15">
            <a:extLst>
              <a:ext uri="{FF2B5EF4-FFF2-40B4-BE49-F238E27FC236}">
                <a16:creationId xmlns:a16="http://schemas.microsoft.com/office/drawing/2014/main" id="{77D063CA-3FC1-7E87-77EB-399ED49C6D60}"/>
              </a:ext>
            </a:extLst>
          </p:cNvPr>
          <p:cNvSpPr/>
          <p:nvPr/>
        </p:nvSpPr>
        <p:spPr>
          <a:xfrm>
            <a:off x="6272398" y="5844812"/>
            <a:ext cx="3566927" cy="400298"/>
          </a:xfrm>
          <a:prstGeom prst="rightArrow">
            <a:avLst/>
          </a:prstGeom>
          <a:gradFill flip="none" rotWithShape="1">
            <a:gsLst>
              <a:gs pos="0">
                <a:schemeClr val="tx1">
                  <a:lumMod val="50000"/>
                  <a:lumOff val="50000"/>
                  <a:tint val="66000"/>
                  <a:satMod val="160000"/>
                </a:schemeClr>
              </a:gs>
              <a:gs pos="50000">
                <a:schemeClr val="tx1">
                  <a:lumMod val="50000"/>
                  <a:lumOff val="50000"/>
                  <a:tint val="44500"/>
                  <a:satMod val="160000"/>
                </a:schemeClr>
              </a:gs>
              <a:gs pos="100000">
                <a:schemeClr val="tx1">
                  <a:lumMod val="50000"/>
                  <a:lumOff val="50000"/>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a:solidFill>
                  <a:srgbClr val="FF0000"/>
                </a:solidFill>
              </a:rPr>
              <a:t>http://localhost:8080/admin/</a:t>
            </a:r>
            <a:r>
              <a:rPr lang="en-US" altLang="zh-CN" sz="1200">
                <a:solidFill>
                  <a:srgbClr val="A144A5"/>
                </a:solidFill>
              </a:rPr>
              <a:t>employee/login</a:t>
            </a:r>
            <a:endParaRPr lang="zh-CN" altLang="en-US" sz="1200">
              <a:solidFill>
                <a:srgbClr val="A144A5"/>
              </a:solidFill>
            </a:endParaRPr>
          </a:p>
        </p:txBody>
      </p:sp>
      <p:sp>
        <p:nvSpPr>
          <p:cNvPr id="26" name="矩形 25">
            <a:extLst>
              <a:ext uri="{FF2B5EF4-FFF2-40B4-BE49-F238E27FC236}">
                <a16:creationId xmlns:a16="http://schemas.microsoft.com/office/drawing/2014/main" id="{DEEBD44C-3D44-6B89-5135-0F608A20823E}"/>
              </a:ext>
            </a:extLst>
          </p:cNvPr>
          <p:cNvSpPr/>
          <p:nvPr/>
        </p:nvSpPr>
        <p:spPr>
          <a:xfrm>
            <a:off x="2647041" y="3864409"/>
            <a:ext cx="4172860" cy="282055"/>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A309C48C-CC27-1E28-28CF-6387B345A0B5}"/>
              </a:ext>
            </a:extLst>
          </p:cNvPr>
          <p:cNvSpPr/>
          <p:nvPr/>
        </p:nvSpPr>
        <p:spPr>
          <a:xfrm>
            <a:off x="2608940" y="3534729"/>
            <a:ext cx="496210" cy="301105"/>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a:extLst>
              <a:ext uri="{FF2B5EF4-FFF2-40B4-BE49-F238E27FC236}">
                <a16:creationId xmlns:a16="http://schemas.microsoft.com/office/drawing/2014/main" id="{47BB141C-DC50-2328-F1A6-16137E17FEA5}"/>
              </a:ext>
            </a:extLst>
          </p:cNvPr>
          <p:cNvGrpSpPr/>
          <p:nvPr/>
        </p:nvGrpSpPr>
        <p:grpSpPr>
          <a:xfrm>
            <a:off x="3524250" y="5353050"/>
            <a:ext cx="5076825" cy="491762"/>
            <a:chOff x="3524250" y="5353050"/>
            <a:chExt cx="5076825" cy="491762"/>
          </a:xfrm>
        </p:grpSpPr>
        <p:cxnSp>
          <p:nvCxnSpPr>
            <p:cNvPr id="43" name="直接连接符 42">
              <a:extLst>
                <a:ext uri="{FF2B5EF4-FFF2-40B4-BE49-F238E27FC236}">
                  <a16:creationId xmlns:a16="http://schemas.microsoft.com/office/drawing/2014/main" id="{8566CB7B-DF5D-47B6-D0A4-33DFA460612E}"/>
                </a:ext>
              </a:extLst>
            </p:cNvPr>
            <p:cNvCxnSpPr/>
            <p:nvPr/>
          </p:nvCxnSpPr>
          <p:spPr>
            <a:xfrm flipV="1">
              <a:off x="3524250" y="5353050"/>
              <a:ext cx="0" cy="491762"/>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19EC7DE7-A49B-041D-B720-DA624AB6CFA8}"/>
                </a:ext>
              </a:extLst>
            </p:cNvPr>
            <p:cNvCxnSpPr/>
            <p:nvPr/>
          </p:nvCxnSpPr>
          <p:spPr>
            <a:xfrm>
              <a:off x="3524250" y="5353050"/>
              <a:ext cx="5076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47013CAA-4EA5-4481-B69F-66BD59A0EB06}"/>
                </a:ext>
              </a:extLst>
            </p:cNvPr>
            <p:cNvCxnSpPr/>
            <p:nvPr/>
          </p:nvCxnSpPr>
          <p:spPr>
            <a:xfrm>
              <a:off x="8601075" y="5353050"/>
              <a:ext cx="0" cy="4917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4593173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arn(inVertic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6" grpId="0" animBg="1"/>
      <p:bldP spid="26" grpId="0" animBg="1"/>
      <p:bldP spid="2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前后端联调</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nginx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负载均衡的配置方式：</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3" name="文本框 2">
            <a:extLst>
              <a:ext uri="{FF2B5EF4-FFF2-40B4-BE49-F238E27FC236}">
                <a16:creationId xmlns:a16="http://schemas.microsoft.com/office/drawing/2014/main" id="{FD86DF4F-3D8F-E86C-DAE3-8572447C4F69}"/>
              </a:ext>
            </a:extLst>
          </p:cNvPr>
          <p:cNvSpPr txBox="1"/>
          <p:nvPr/>
        </p:nvSpPr>
        <p:spPr>
          <a:xfrm>
            <a:off x="807243" y="2404586"/>
            <a:ext cx="8832967" cy="4008715"/>
          </a:xfrm>
          <a:prstGeom prst="roundRect">
            <a:avLst>
              <a:gd name="adj" fmla="val 2803"/>
            </a:avLst>
          </a:prstGeom>
          <a:solidFill>
            <a:srgbClr val="FFFFE4"/>
          </a:solidFill>
          <a:ln w="3175">
            <a:solidFill>
              <a:schemeClr val="tx1"/>
            </a:solidFill>
            <a:prstDash val="lgDash"/>
          </a:ln>
        </p:spPr>
        <p:txBody>
          <a:bodyPr wrap="square">
            <a:spAutoFit/>
          </a:bodyPr>
          <a:lstStyle/>
          <a:p>
            <a:r>
              <a:rPr lang="en-US" altLang="zh-CN"/>
              <a:t>upstream webservers{</a:t>
            </a:r>
          </a:p>
          <a:p>
            <a:r>
              <a:rPr lang="en-US" altLang="zh-CN"/>
              <a:t>	server 192.168.100.128:8080;</a:t>
            </a:r>
          </a:p>
          <a:p>
            <a:r>
              <a:rPr lang="en-US" altLang="zh-CN"/>
              <a:t>	server 192.168.100.129:8080;</a:t>
            </a:r>
          </a:p>
          <a:p>
            <a:r>
              <a:rPr lang="en-US" altLang="zh-CN"/>
              <a:t>}</a:t>
            </a:r>
          </a:p>
          <a:p>
            <a:endParaRPr lang="en-US" altLang="zh-CN"/>
          </a:p>
          <a:p>
            <a:r>
              <a:rPr lang="en-US" altLang="zh-CN"/>
              <a:t>server{</a:t>
            </a:r>
          </a:p>
          <a:p>
            <a:r>
              <a:rPr lang="en-US" altLang="zh-CN"/>
              <a:t>	listen 80;</a:t>
            </a:r>
          </a:p>
          <a:p>
            <a:r>
              <a:rPr lang="en-US" altLang="zh-CN"/>
              <a:t>	server_name localhost;</a:t>
            </a:r>
          </a:p>
          <a:p>
            <a:r>
              <a:rPr lang="en-US" altLang="zh-CN"/>
              <a:t>	</a:t>
            </a:r>
            <a:endParaRPr lang="zh-CN" altLang="en-US"/>
          </a:p>
          <a:p>
            <a:r>
              <a:rPr lang="en-US" altLang="zh-CN"/>
              <a:t>	</a:t>
            </a:r>
            <a:r>
              <a:rPr lang="zh-CN" altLang="en-US"/>
              <a:t>location /api/ {</a:t>
            </a:r>
            <a:endParaRPr lang="en-US" altLang="zh-CN"/>
          </a:p>
          <a:p>
            <a:r>
              <a:rPr lang="en-US" altLang="zh-CN"/>
              <a:t>            		</a:t>
            </a:r>
            <a:r>
              <a:rPr lang="zh-CN" altLang="en-US"/>
              <a:t>proxy_pass   http://</a:t>
            </a:r>
            <a:r>
              <a:rPr lang="en-US" altLang="zh-CN"/>
              <a:t>webservers</a:t>
            </a:r>
            <a:r>
              <a:rPr lang="zh-CN" altLang="en-US"/>
              <a:t>/admin/;  </a:t>
            </a:r>
            <a:r>
              <a:rPr lang="en-US" altLang="zh-CN"/>
              <a:t>#</a:t>
            </a:r>
            <a:r>
              <a:rPr lang="zh-CN" altLang="en-US"/>
              <a:t>负载均衡</a:t>
            </a:r>
          </a:p>
          <a:p>
            <a:r>
              <a:rPr lang="en-US" altLang="zh-CN"/>
              <a:t>	</a:t>
            </a:r>
            <a:r>
              <a:rPr lang="zh-CN" altLang="en-US"/>
              <a:t>}</a:t>
            </a:r>
          </a:p>
          <a:p>
            <a:endParaRPr lang="en-US" altLang="zh-CN"/>
          </a:p>
          <a:p>
            <a:r>
              <a:rPr lang="en-US" altLang="zh-CN"/>
              <a:t>}</a:t>
            </a:r>
            <a:endParaRPr lang="zh-CN" altLang="en-US"/>
          </a:p>
        </p:txBody>
      </p:sp>
      <p:sp>
        <p:nvSpPr>
          <p:cNvPr id="6" name="矩形: 对角圆角 5">
            <a:extLst>
              <a:ext uri="{FF2B5EF4-FFF2-40B4-BE49-F238E27FC236}">
                <a16:creationId xmlns:a16="http://schemas.microsoft.com/office/drawing/2014/main" id="{2D12ADA9-324D-2ADA-482D-5F65AC5CED78}"/>
              </a:ext>
            </a:extLst>
          </p:cNvPr>
          <p:cNvSpPr/>
          <p:nvPr/>
        </p:nvSpPr>
        <p:spPr>
          <a:xfrm>
            <a:off x="8345721" y="6083173"/>
            <a:ext cx="1304014" cy="339653"/>
          </a:xfrm>
          <a:prstGeom prst="round2DiagRect">
            <a:avLst>
              <a:gd name="adj1" fmla="val 25741"/>
              <a:gd name="adj2" fmla="val 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00">
                <a:latin typeface="阿里巴巴普惠体" panose="00020600040101010101" pitchFamily="18" charset="-122"/>
                <a:ea typeface="阿里巴巴普惠体" panose="00020600040101010101" pitchFamily="18" charset="-122"/>
                <a:cs typeface="阿里巴巴普惠体" panose="00020600040101010101" pitchFamily="18" charset="-122"/>
              </a:rPr>
              <a:t>nginx.conf</a:t>
            </a:r>
            <a:endParaRPr lang="zh-CN" altLang="en-US" sz="130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6" name="矩形 25">
            <a:extLst>
              <a:ext uri="{FF2B5EF4-FFF2-40B4-BE49-F238E27FC236}">
                <a16:creationId xmlns:a16="http://schemas.microsoft.com/office/drawing/2014/main" id="{DEEBD44C-3D44-6B89-5135-0F608A20823E}"/>
              </a:ext>
            </a:extLst>
          </p:cNvPr>
          <p:cNvSpPr/>
          <p:nvPr/>
        </p:nvSpPr>
        <p:spPr>
          <a:xfrm>
            <a:off x="4581525" y="5214550"/>
            <a:ext cx="1066800" cy="367100"/>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id="{A309C48C-CC27-1E28-28CF-6387B345A0B5}"/>
              </a:ext>
            </a:extLst>
          </p:cNvPr>
          <p:cNvSpPr/>
          <p:nvPr/>
        </p:nvSpPr>
        <p:spPr>
          <a:xfrm>
            <a:off x="1846939" y="2457137"/>
            <a:ext cx="1077236" cy="352738"/>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808148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6"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A88E1A0-D352-8C55-0878-AE5DFFDBB966}"/>
              </a:ext>
            </a:extLst>
          </p:cNvPr>
          <p:cNvPicPr>
            <a:picLocks noChangeAspect="1"/>
          </p:cNvPicPr>
          <p:nvPr/>
        </p:nvPicPr>
        <p:blipFill>
          <a:blip r:embed="rId2"/>
          <a:stretch>
            <a:fillRect/>
          </a:stretch>
        </p:blipFill>
        <p:spPr>
          <a:xfrm>
            <a:off x="1759438" y="2217727"/>
            <a:ext cx="2533780" cy="2343270"/>
          </a:xfrm>
          <a:prstGeom prst="rect">
            <a:avLst/>
          </a:prstGeom>
        </p:spPr>
      </p:pic>
      <p:pic>
        <p:nvPicPr>
          <p:cNvPr id="5" name="图片 4">
            <a:extLst>
              <a:ext uri="{FF2B5EF4-FFF2-40B4-BE49-F238E27FC236}">
                <a16:creationId xmlns:a16="http://schemas.microsoft.com/office/drawing/2014/main" id="{7141754D-2309-8079-D3DA-6CB81850D5D1}"/>
              </a:ext>
            </a:extLst>
          </p:cNvPr>
          <p:cNvPicPr>
            <a:picLocks noChangeAspect="1"/>
          </p:cNvPicPr>
          <p:nvPr/>
        </p:nvPicPr>
        <p:blipFill>
          <a:blip r:embed="rId3"/>
          <a:stretch>
            <a:fillRect/>
          </a:stretch>
        </p:blipFill>
        <p:spPr>
          <a:xfrm>
            <a:off x="4947418" y="2442422"/>
            <a:ext cx="2816377" cy="2343270"/>
          </a:xfrm>
          <a:prstGeom prst="rect">
            <a:avLst/>
          </a:prstGeom>
        </p:spPr>
      </p:pic>
    </p:spTree>
    <p:extLst>
      <p:ext uri="{BB962C8B-B14F-4D97-AF65-F5344CB8AC3E}">
        <p14:creationId xmlns:p14="http://schemas.microsoft.com/office/powerpoint/2010/main" val="358679125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xit" presetSubtype="0" fill="hold" nodeType="clickEffect">
                                  <p:stCondLst>
                                    <p:cond delay="0"/>
                                  </p:stCondLst>
                                  <p:childTnLst>
                                    <p:anim calcmode="lin" valueType="num">
                                      <p:cBhvr>
                                        <p:cTn id="11" dur="1000"/>
                                        <p:tgtEl>
                                          <p:spTgt spid="3"/>
                                        </p:tgtEl>
                                        <p:attrNameLst>
                                          <p:attrName>ppt_w</p:attrName>
                                        </p:attrNameLst>
                                      </p:cBhvr>
                                      <p:tavLst>
                                        <p:tav tm="0">
                                          <p:val>
                                            <p:strVal val="ppt_w"/>
                                          </p:val>
                                        </p:tav>
                                        <p:tav tm="100000">
                                          <p:val>
                                            <p:fltVal val="0"/>
                                          </p:val>
                                        </p:tav>
                                      </p:tavLst>
                                    </p:anim>
                                    <p:anim calcmode="lin" valueType="num">
                                      <p:cBhvr>
                                        <p:cTn id="12" dur="1000"/>
                                        <p:tgtEl>
                                          <p:spTgt spid="3"/>
                                        </p:tgtEl>
                                        <p:attrNameLst>
                                          <p:attrName>ppt_h</p:attrName>
                                        </p:attrNameLst>
                                      </p:cBhvr>
                                      <p:tavLst>
                                        <p:tav tm="0">
                                          <p:val>
                                            <p:strVal val="ppt_h"/>
                                          </p:val>
                                        </p:tav>
                                        <p:tav tm="100000">
                                          <p:val>
                                            <p:fltVal val="0"/>
                                          </p:val>
                                        </p:tav>
                                      </p:tavLst>
                                    </p:anim>
                                    <p:anim calcmode="lin" valueType="num">
                                      <p:cBhvr>
                                        <p:cTn id="13" dur="1000"/>
                                        <p:tgtEl>
                                          <p:spTgt spid="3"/>
                                        </p:tgtEl>
                                        <p:attrNameLst>
                                          <p:attrName>style.rotation</p:attrName>
                                        </p:attrNameLst>
                                      </p:cBhvr>
                                      <p:tavLst>
                                        <p:tav tm="0">
                                          <p:val>
                                            <p:fltVal val="0"/>
                                          </p:val>
                                        </p:tav>
                                        <p:tav tm="100000">
                                          <p:val>
                                            <p:fltVal val="90"/>
                                          </p:val>
                                        </p:tav>
                                      </p:tavLst>
                                    </p:anim>
                                    <p:animEffect transition="out" filter="fade">
                                      <p:cBhvr>
                                        <p:cTn id="14" dur="1000"/>
                                        <p:tgtEl>
                                          <p:spTgt spid="3"/>
                                        </p:tgtEl>
                                      </p:cBhvr>
                                    </p:animEffect>
                                    <p:set>
                                      <p:cBhvr>
                                        <p:cTn id="15" dur="1" fill="hold">
                                          <p:stCondLst>
                                            <p:cond delay="999"/>
                                          </p:stCondLst>
                                        </p:cTn>
                                        <p:tgtEl>
                                          <p:spTgt spid="3"/>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后端环境搭建 </a:t>
            </a:r>
            <a:r>
              <a:rPr lang="en-US" altLang="zh-CN"/>
              <a:t>– </a:t>
            </a:r>
            <a:r>
              <a:rPr lang="zh-CN" altLang="en-US"/>
              <a:t>前后端联调</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nginx </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负载均衡策略：</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graphicFrame>
        <p:nvGraphicFramePr>
          <p:cNvPr id="5" name="表格 4">
            <a:extLst>
              <a:ext uri="{FF2B5EF4-FFF2-40B4-BE49-F238E27FC236}">
                <a16:creationId xmlns:a16="http://schemas.microsoft.com/office/drawing/2014/main" id="{B2FFF168-0F7E-04C2-57F6-B6DAE4E40BFF}"/>
              </a:ext>
            </a:extLst>
          </p:cNvPr>
          <p:cNvGraphicFramePr/>
          <p:nvPr>
            <p:custDataLst>
              <p:tags r:id="rId1"/>
            </p:custDataLst>
            <p:extLst>
              <p:ext uri="{D42A27DB-BD31-4B8C-83A1-F6EECF244321}">
                <p14:modId xmlns:p14="http://schemas.microsoft.com/office/powerpoint/2010/main" val="3170832469"/>
              </p:ext>
            </p:extLst>
          </p:nvPr>
        </p:nvGraphicFramePr>
        <p:xfrm>
          <a:off x="829945" y="2418715"/>
          <a:ext cx="7805172" cy="2651760"/>
        </p:xfrm>
        <a:graphic>
          <a:graphicData uri="http://schemas.openxmlformats.org/drawingml/2006/table">
            <a:tbl>
              <a:tblPr firstRow="1" bandRow="1">
                <a:effectLst>
                  <a:outerShdw blurRad="50800" dist="38100" dir="8100000" algn="tr" rotWithShape="0">
                    <a:prstClr val="black">
                      <a:alpha val="40000"/>
                    </a:prstClr>
                  </a:outerShdw>
                </a:effectLst>
                <a:tableStyleId>{21E4AEA4-8DFA-4A89-87EB-49C32662AFE0}</a:tableStyleId>
              </a:tblPr>
              <a:tblGrid>
                <a:gridCol w="1645487">
                  <a:extLst>
                    <a:ext uri="{9D8B030D-6E8A-4147-A177-3AD203B41FA5}">
                      <a16:colId xmlns:a16="http://schemas.microsoft.com/office/drawing/2014/main" val="20000"/>
                    </a:ext>
                  </a:extLst>
                </a:gridCol>
                <a:gridCol w="6159685">
                  <a:extLst>
                    <a:ext uri="{9D8B030D-6E8A-4147-A177-3AD203B41FA5}">
                      <a16:colId xmlns:a16="http://schemas.microsoft.com/office/drawing/2014/main" val="20001"/>
                    </a:ext>
                  </a:extLst>
                </a:gridCol>
              </a:tblGrid>
              <a:tr h="0">
                <a:tc>
                  <a:txBody>
                    <a:bodyPr/>
                    <a:lstStyle/>
                    <a:p>
                      <a:pPr>
                        <a:buNone/>
                      </a:pPr>
                      <a:r>
                        <a:rPr lang="zh-CN" altLang="en-US" sz="1800"/>
                        <a:t>名称</a:t>
                      </a:r>
                      <a:endParaRPr lang="zh-CN" altLang="en-US" sz="1800">
                        <a:latin typeface="阿里巴巴普惠体" panose="00020600040101010101" pitchFamily="18" charset="-122"/>
                        <a:ea typeface="阿里巴巴普惠体" panose="00020600040101010101" pitchFamily="18" charset="-122"/>
                      </a:endParaRPr>
                    </a:p>
                  </a:txBody>
                  <a:tcPr/>
                </a:tc>
                <a:tc>
                  <a:txBody>
                    <a:bodyPr/>
                    <a:lstStyle/>
                    <a:p>
                      <a:pPr>
                        <a:buNone/>
                      </a:pPr>
                      <a:r>
                        <a:rPr lang="zh-CN" altLang="en-US" sz="1800"/>
                        <a:t>说明</a:t>
                      </a:r>
                      <a:endParaRPr lang="zh-CN" altLang="en-US" sz="1800">
                        <a:latin typeface="阿里巴巴普惠体" panose="00020600040101010101" pitchFamily="18" charset="-122"/>
                        <a:ea typeface="阿里巴巴普惠体" panose="00020600040101010101" pitchFamily="18" charset="-122"/>
                      </a:endParaRPr>
                    </a:p>
                  </a:txBody>
                  <a:tcPr/>
                </a:tc>
                <a:extLst>
                  <a:ext uri="{0D108BD9-81ED-4DB2-BD59-A6C34878D82A}">
                    <a16:rowId xmlns:a16="http://schemas.microsoft.com/office/drawing/2014/main" val="10000"/>
                  </a:ext>
                </a:extLst>
              </a:tr>
              <a:tr h="381000">
                <a:tc>
                  <a:txBody>
                    <a:bodyPr/>
                    <a:lstStyle/>
                    <a:p>
                      <a:pPr>
                        <a:buNone/>
                      </a:pPr>
                      <a:r>
                        <a:rPr lang="zh-CN" altLang="en-US" sz="1600" kern="1200">
                          <a:solidFill>
                            <a:schemeClr val="tx1">
                              <a:lumMod val="65000"/>
                              <a:lumOff val="35000"/>
                            </a:schemeClr>
                          </a:solidFill>
                          <a:latin typeface="+mn-lt"/>
                          <a:ea typeface="阿里巴巴普惠体" panose="00020600040101010101" pitchFamily="18" charset="-122"/>
                          <a:cs typeface="+mn-cs"/>
                        </a:rPr>
                        <a:t>轮询</a:t>
                      </a:r>
                    </a:p>
                  </a:txBody>
                  <a:tcPr/>
                </a:tc>
                <a:tc>
                  <a:txBody>
                    <a:bodyPr/>
                    <a:lstStyle/>
                    <a:p>
                      <a:pPr>
                        <a:buNone/>
                      </a:pPr>
                      <a:r>
                        <a:rPr lang="zh-CN" altLang="en-US" sz="1600">
                          <a:solidFill>
                            <a:schemeClr val="tx1">
                              <a:lumMod val="65000"/>
                              <a:lumOff val="35000"/>
                            </a:schemeClr>
                          </a:solidFill>
                          <a:ea typeface="阿里巴巴普惠体" panose="00020600040101010101"/>
                        </a:rPr>
                        <a:t>默认方式</a:t>
                      </a:r>
                      <a:endParaRPr lang="zh-CN" altLang="en-US" sz="1600">
                        <a:solidFill>
                          <a:schemeClr val="tx1">
                            <a:lumMod val="65000"/>
                            <a:lumOff val="35000"/>
                          </a:schemeClr>
                        </a:solidFill>
                        <a:latin typeface="阿里巴巴普惠体" panose="00020600040101010101" pitchFamily="18" charset="-122"/>
                        <a:ea typeface="阿里巴巴普惠体" panose="00020600040101010101"/>
                      </a:endParaRPr>
                    </a:p>
                  </a:txBody>
                  <a:tcPr/>
                </a:tc>
                <a:extLst>
                  <a:ext uri="{0D108BD9-81ED-4DB2-BD59-A6C34878D82A}">
                    <a16:rowId xmlns:a16="http://schemas.microsoft.com/office/drawing/2014/main" val="10001"/>
                  </a:ext>
                </a:extLst>
              </a:tr>
              <a:tr h="381000">
                <a:tc>
                  <a:txBody>
                    <a:bodyPr/>
                    <a:lstStyle/>
                    <a:p>
                      <a:pPr>
                        <a:buNone/>
                      </a:pPr>
                      <a:r>
                        <a:rPr lang="en-US" altLang="zh-CN" sz="1600" kern="1200">
                          <a:solidFill>
                            <a:schemeClr val="tx1">
                              <a:lumMod val="65000"/>
                              <a:lumOff val="35000"/>
                            </a:schemeClr>
                          </a:solidFill>
                          <a:latin typeface="+mn-lt"/>
                          <a:ea typeface="阿里巴巴普惠体" panose="00020600040101010101" pitchFamily="18" charset="-122"/>
                          <a:cs typeface="+mn-cs"/>
                        </a:rPr>
                        <a:t>weight</a:t>
                      </a:r>
                    </a:p>
                  </a:txBody>
                  <a:tcPr/>
                </a:tc>
                <a:tc>
                  <a:txBody>
                    <a:bodyPr/>
                    <a:lstStyle/>
                    <a:p>
                      <a:pPr>
                        <a:buNone/>
                      </a:pPr>
                      <a:r>
                        <a:rPr lang="zh-CN" altLang="en-US" sz="1600">
                          <a:solidFill>
                            <a:schemeClr val="tx1">
                              <a:lumMod val="65000"/>
                              <a:lumOff val="35000"/>
                            </a:schemeClr>
                          </a:solidFill>
                          <a:ea typeface="阿里巴巴普惠体" panose="00020600040101010101"/>
                        </a:rPr>
                        <a:t>权重方式，默认为</a:t>
                      </a:r>
                      <a:r>
                        <a:rPr lang="en-US" altLang="zh-CN" sz="1600">
                          <a:solidFill>
                            <a:schemeClr val="tx1">
                              <a:lumMod val="65000"/>
                              <a:lumOff val="35000"/>
                            </a:schemeClr>
                          </a:solidFill>
                          <a:ea typeface="阿里巴巴普惠体" panose="00020600040101010101"/>
                        </a:rPr>
                        <a:t>1</a:t>
                      </a:r>
                      <a:r>
                        <a:rPr lang="zh-CN" altLang="en-US" sz="1600">
                          <a:solidFill>
                            <a:schemeClr val="tx1">
                              <a:lumMod val="65000"/>
                              <a:lumOff val="35000"/>
                            </a:schemeClr>
                          </a:solidFill>
                          <a:ea typeface="阿里巴巴普惠体" panose="00020600040101010101"/>
                        </a:rPr>
                        <a:t>，权重越高，被分配的客户端请求就越多</a:t>
                      </a:r>
                      <a:endParaRPr lang="zh-CN" altLang="en-US" sz="1600">
                        <a:solidFill>
                          <a:schemeClr val="tx1">
                            <a:lumMod val="65000"/>
                            <a:lumOff val="35000"/>
                          </a:schemeClr>
                        </a:solidFill>
                        <a:latin typeface="阿里巴巴普惠体" panose="00020600040101010101" pitchFamily="18" charset="-122"/>
                        <a:ea typeface="阿里巴巴普惠体" panose="00020600040101010101"/>
                      </a:endParaRPr>
                    </a:p>
                  </a:txBody>
                  <a:tcPr/>
                </a:tc>
                <a:extLst>
                  <a:ext uri="{0D108BD9-81ED-4DB2-BD59-A6C34878D82A}">
                    <a16:rowId xmlns:a16="http://schemas.microsoft.com/office/drawing/2014/main" val="10002"/>
                  </a:ext>
                </a:extLst>
              </a:tr>
              <a:tr h="381000">
                <a:tc>
                  <a:txBody>
                    <a:bodyPr/>
                    <a:lstStyle/>
                    <a:p>
                      <a:pPr>
                        <a:buNone/>
                      </a:pPr>
                      <a:r>
                        <a:rPr lang="en-US" altLang="zh-CN" sz="1600" kern="1200">
                          <a:solidFill>
                            <a:schemeClr val="tx1">
                              <a:lumMod val="65000"/>
                              <a:lumOff val="35000"/>
                            </a:schemeClr>
                          </a:solidFill>
                          <a:latin typeface="+mn-lt"/>
                          <a:ea typeface="阿里巴巴普惠体" panose="00020600040101010101" pitchFamily="18" charset="-122"/>
                          <a:cs typeface="+mn-cs"/>
                        </a:rPr>
                        <a:t>ip_hash</a:t>
                      </a:r>
                    </a:p>
                  </a:txBody>
                  <a:tcPr/>
                </a:tc>
                <a:tc>
                  <a:txBody>
                    <a:bodyPr/>
                    <a:lstStyle/>
                    <a:p>
                      <a:pPr>
                        <a:buNone/>
                      </a:pPr>
                      <a:r>
                        <a:rPr lang="zh-CN" altLang="en-US" sz="1600">
                          <a:solidFill>
                            <a:schemeClr val="tx1">
                              <a:lumMod val="65000"/>
                              <a:lumOff val="35000"/>
                            </a:schemeClr>
                          </a:solidFill>
                          <a:ea typeface="阿里巴巴普惠体" panose="00020600040101010101"/>
                        </a:rPr>
                        <a:t>依据</a:t>
                      </a:r>
                      <a:r>
                        <a:rPr lang="en-US" altLang="zh-CN" sz="1600">
                          <a:solidFill>
                            <a:schemeClr val="tx1">
                              <a:lumMod val="65000"/>
                              <a:lumOff val="35000"/>
                            </a:schemeClr>
                          </a:solidFill>
                          <a:ea typeface="阿里巴巴普惠体" panose="00020600040101010101"/>
                        </a:rPr>
                        <a:t>ip</a:t>
                      </a:r>
                      <a:r>
                        <a:rPr lang="zh-CN" altLang="en-US" sz="1600">
                          <a:solidFill>
                            <a:schemeClr val="tx1">
                              <a:lumMod val="65000"/>
                              <a:lumOff val="35000"/>
                            </a:schemeClr>
                          </a:solidFill>
                          <a:ea typeface="阿里巴巴普惠体" panose="00020600040101010101"/>
                        </a:rPr>
                        <a:t>分配方式，这样每个访客可以固定访问一个后端服务</a:t>
                      </a:r>
                      <a:endParaRPr lang="zh-CN" altLang="en-US" sz="1600">
                        <a:solidFill>
                          <a:schemeClr val="tx1">
                            <a:lumMod val="65000"/>
                            <a:lumOff val="35000"/>
                          </a:schemeClr>
                        </a:solidFill>
                        <a:latin typeface="阿里巴巴普惠体" panose="00020600040101010101" pitchFamily="18" charset="-122"/>
                        <a:ea typeface="阿里巴巴普惠体" panose="00020600040101010101"/>
                        <a:cs typeface="阿里巴巴普惠体" panose="00020600040101010101" pitchFamily="18" charset="-122"/>
                      </a:endParaRPr>
                    </a:p>
                  </a:txBody>
                  <a:tcPr/>
                </a:tc>
                <a:extLst>
                  <a:ext uri="{0D108BD9-81ED-4DB2-BD59-A6C34878D82A}">
                    <a16:rowId xmlns:a16="http://schemas.microsoft.com/office/drawing/2014/main" val="10003"/>
                  </a:ext>
                </a:extLst>
              </a:tr>
              <a:tr h="381000">
                <a:tc>
                  <a:txBody>
                    <a:bodyPr/>
                    <a:lstStyle/>
                    <a:p>
                      <a:pPr>
                        <a:buNone/>
                      </a:pPr>
                      <a:r>
                        <a:rPr lang="en-US" altLang="zh-CN" sz="1600" kern="1200">
                          <a:solidFill>
                            <a:schemeClr val="tx1">
                              <a:lumMod val="65000"/>
                              <a:lumOff val="35000"/>
                            </a:schemeClr>
                          </a:solidFill>
                          <a:latin typeface="+mn-lt"/>
                          <a:ea typeface="阿里巴巴普惠体" panose="00020600040101010101" pitchFamily="18" charset="-122"/>
                          <a:cs typeface="+mn-cs"/>
                        </a:rPr>
                        <a:t>least_conn</a:t>
                      </a:r>
                    </a:p>
                  </a:txBody>
                  <a:tcPr/>
                </a:tc>
                <a:tc>
                  <a:txBody>
                    <a:bodyPr/>
                    <a:lstStyle/>
                    <a:p>
                      <a:pPr>
                        <a:buNone/>
                      </a:pPr>
                      <a:r>
                        <a:rPr lang="zh-CN" altLang="en-US" sz="1600">
                          <a:solidFill>
                            <a:schemeClr val="tx1">
                              <a:lumMod val="65000"/>
                              <a:lumOff val="35000"/>
                            </a:schemeClr>
                          </a:solidFill>
                          <a:ea typeface="阿里巴巴普惠体" panose="00020600040101010101"/>
                        </a:rPr>
                        <a:t>依据最少连接方式，把请求优先分配给连接数少的后端服务</a:t>
                      </a:r>
                      <a:endParaRPr lang="zh-CN" altLang="en-US" sz="1600">
                        <a:solidFill>
                          <a:schemeClr val="tx1">
                            <a:lumMod val="65000"/>
                            <a:lumOff val="35000"/>
                          </a:schemeClr>
                        </a:solidFill>
                        <a:latin typeface="阿里巴巴普惠体" panose="00020600040101010101" pitchFamily="18" charset="-122"/>
                        <a:ea typeface="阿里巴巴普惠体" panose="00020600040101010101"/>
                      </a:endParaRPr>
                    </a:p>
                  </a:txBody>
                  <a:tcPr/>
                </a:tc>
                <a:extLst>
                  <a:ext uri="{0D108BD9-81ED-4DB2-BD59-A6C34878D82A}">
                    <a16:rowId xmlns:a16="http://schemas.microsoft.com/office/drawing/2014/main" val="10004"/>
                  </a:ext>
                </a:extLst>
              </a:tr>
              <a:tr h="381000">
                <a:tc>
                  <a:txBody>
                    <a:bodyPr/>
                    <a:lstStyle/>
                    <a:p>
                      <a:pPr>
                        <a:buNone/>
                      </a:pPr>
                      <a:r>
                        <a:rPr lang="en-US" altLang="zh-CN" sz="1600" kern="1200">
                          <a:solidFill>
                            <a:schemeClr val="tx1">
                              <a:lumMod val="65000"/>
                              <a:lumOff val="35000"/>
                            </a:schemeClr>
                          </a:solidFill>
                          <a:latin typeface="+mn-lt"/>
                          <a:ea typeface="阿里巴巴普惠体" panose="00020600040101010101" pitchFamily="18" charset="-122"/>
                          <a:cs typeface="+mn-cs"/>
                        </a:rPr>
                        <a:t>url_hash</a:t>
                      </a:r>
                    </a:p>
                  </a:txBody>
                  <a:tcPr/>
                </a:tc>
                <a:tc>
                  <a:txBody>
                    <a:bodyPr/>
                    <a:lstStyle/>
                    <a:p>
                      <a:pPr>
                        <a:buNone/>
                      </a:pPr>
                      <a:r>
                        <a:rPr lang="zh-CN" altLang="en-US" sz="1600">
                          <a:solidFill>
                            <a:schemeClr val="tx1">
                              <a:lumMod val="65000"/>
                              <a:lumOff val="35000"/>
                            </a:schemeClr>
                          </a:solidFill>
                          <a:ea typeface="阿里巴巴普惠体" panose="00020600040101010101"/>
                        </a:rPr>
                        <a:t>依据</a:t>
                      </a:r>
                      <a:r>
                        <a:rPr lang="en-US" altLang="zh-CN" sz="1600">
                          <a:solidFill>
                            <a:schemeClr val="tx1">
                              <a:lumMod val="65000"/>
                              <a:lumOff val="35000"/>
                            </a:schemeClr>
                          </a:solidFill>
                          <a:ea typeface="阿里巴巴普惠体" panose="00020600040101010101"/>
                        </a:rPr>
                        <a:t>url</a:t>
                      </a:r>
                      <a:r>
                        <a:rPr lang="zh-CN" altLang="en-US" sz="1600">
                          <a:solidFill>
                            <a:schemeClr val="tx1">
                              <a:lumMod val="65000"/>
                              <a:lumOff val="35000"/>
                            </a:schemeClr>
                          </a:solidFill>
                          <a:ea typeface="阿里巴巴普惠体" panose="00020600040101010101"/>
                        </a:rPr>
                        <a:t>分配方式，这样相同的</a:t>
                      </a:r>
                      <a:r>
                        <a:rPr lang="en-US" altLang="zh-CN" sz="1600">
                          <a:solidFill>
                            <a:schemeClr val="tx1">
                              <a:lumMod val="65000"/>
                              <a:lumOff val="35000"/>
                            </a:schemeClr>
                          </a:solidFill>
                          <a:ea typeface="阿里巴巴普惠体" panose="00020600040101010101"/>
                        </a:rPr>
                        <a:t>url</a:t>
                      </a:r>
                      <a:r>
                        <a:rPr lang="zh-CN" altLang="en-US" sz="1600">
                          <a:solidFill>
                            <a:schemeClr val="tx1">
                              <a:lumMod val="65000"/>
                              <a:lumOff val="35000"/>
                            </a:schemeClr>
                          </a:solidFill>
                          <a:ea typeface="阿里巴巴普惠体" panose="00020600040101010101"/>
                        </a:rPr>
                        <a:t>会被分配到同一个后端服务</a:t>
                      </a:r>
                      <a:endParaRPr lang="zh-CN" altLang="en-US" sz="1600">
                        <a:solidFill>
                          <a:schemeClr val="tx1">
                            <a:lumMod val="65000"/>
                            <a:lumOff val="35000"/>
                          </a:schemeClr>
                        </a:solidFill>
                        <a:latin typeface="阿里巴巴普惠体" panose="00020600040101010101" pitchFamily="18" charset="-122"/>
                        <a:ea typeface="阿里巴巴普惠体" panose="00020600040101010101"/>
                        <a:cs typeface="阿里巴巴普惠体" panose="00020600040101010101" pitchFamily="18" charset="-122"/>
                      </a:endParaRPr>
                    </a:p>
                  </a:txBody>
                  <a:tcPr/>
                </a:tc>
                <a:extLst>
                  <a:ext uri="{0D108BD9-81ED-4DB2-BD59-A6C34878D82A}">
                    <a16:rowId xmlns:a16="http://schemas.microsoft.com/office/drawing/2014/main" val="10005"/>
                  </a:ext>
                </a:extLst>
              </a:tr>
              <a:tr h="381000">
                <a:tc>
                  <a:txBody>
                    <a:bodyPr/>
                    <a:lstStyle/>
                    <a:p>
                      <a:pPr>
                        <a:buNone/>
                      </a:pPr>
                      <a:r>
                        <a:rPr lang="en-US" altLang="zh-CN" sz="1600" kern="1200">
                          <a:solidFill>
                            <a:schemeClr val="tx1">
                              <a:lumMod val="65000"/>
                              <a:lumOff val="35000"/>
                            </a:schemeClr>
                          </a:solidFill>
                          <a:latin typeface="+mn-lt"/>
                          <a:ea typeface="阿里巴巴普惠体" panose="00020600040101010101" pitchFamily="18" charset="-122"/>
                          <a:cs typeface="+mn-cs"/>
                        </a:rPr>
                        <a:t>fair</a:t>
                      </a:r>
                    </a:p>
                  </a:txBody>
                  <a:tcPr/>
                </a:tc>
                <a:tc>
                  <a:txBody>
                    <a:bodyPr/>
                    <a:lstStyle/>
                    <a:p>
                      <a:pPr>
                        <a:buNone/>
                      </a:pPr>
                      <a:r>
                        <a:rPr lang="zh-CN" altLang="en-US" sz="1600">
                          <a:solidFill>
                            <a:schemeClr val="tx1">
                              <a:lumMod val="65000"/>
                              <a:lumOff val="35000"/>
                            </a:schemeClr>
                          </a:solidFill>
                          <a:ea typeface="阿里巴巴普惠体" panose="00020600040101010101"/>
                        </a:rPr>
                        <a:t>依据响应时间方式，响应时间短的服务将会被优先分配</a:t>
                      </a:r>
                      <a:endParaRPr lang="zh-CN" altLang="en-US" sz="1600">
                        <a:solidFill>
                          <a:schemeClr val="tx1">
                            <a:lumMod val="65000"/>
                            <a:lumOff val="35000"/>
                          </a:schemeClr>
                        </a:solidFill>
                        <a:latin typeface="阿里巴巴普惠体" panose="00020600040101010101" pitchFamily="18" charset="-122"/>
                        <a:ea typeface="阿里巴巴普惠体" panose="00020600040101010101"/>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04397707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开发环境搭建</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03</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前端环境搭建</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后端环境搭建</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完善登录功能</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94151408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2" end="2"/>
                                            </p:txEl>
                                          </p:spTgt>
                                        </p:tgtEl>
                                        <p:attrNameLst>
                                          <p:attrName>style.color</p:attrName>
                                        </p:attrNameLst>
                                      </p:cBhvr>
                                      <p:to>
                                        <a:srgbClr val="C00000"/>
                                      </p:to>
                                    </p:animClr>
                                    <p:animClr clrSpc="rgb" dir="cw">
                                      <p:cBhvr>
                                        <p:cTn id="7" dur="500" fill="hold"/>
                                        <p:tgtEl>
                                          <p:spTgt spid="2">
                                            <p:txEl>
                                              <p:pRg st="2" end="2"/>
                                            </p:txEl>
                                          </p:spTgt>
                                        </p:tgtEl>
                                        <p:attrNameLst>
                                          <p:attrName>fillcolor</p:attrName>
                                        </p:attrNameLst>
                                      </p:cBhvr>
                                      <p:to>
                                        <a:srgbClr val="C00000"/>
                                      </p:to>
                                    </p:animClr>
                                    <p:set>
                                      <p:cBhvr>
                                        <p:cTn id="8" dur="500" fill="hold"/>
                                        <p:tgtEl>
                                          <p:spTgt spid="2">
                                            <p:txEl>
                                              <p:pRg st="2" end="2"/>
                                            </p:txEl>
                                          </p:spTgt>
                                        </p:tgtEl>
                                        <p:attrNameLst>
                                          <p:attrName>fill.type</p:attrName>
                                        </p:attrNameLst>
                                      </p:cBhvr>
                                      <p:to>
                                        <p:strVal val="solid"/>
                                      </p:to>
                                    </p:set>
                                    <p:anim to="1.5" calcmode="lin" valueType="num">
                                      <p:cBhvr override="childStyle">
                                        <p:cTn id="9" dur="500" fill="hold"/>
                                        <p:tgtEl>
                                          <p:spTgt spid="2">
                                            <p:txEl>
                                              <p:pRg st="2" end="2"/>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完善登录功能</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问题：员工表中的密码是明文存储，安全性太低。</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29" name="矩形 28">
            <a:extLst>
              <a:ext uri="{FF2B5EF4-FFF2-40B4-BE49-F238E27FC236}">
                <a16:creationId xmlns:a16="http://schemas.microsoft.com/office/drawing/2014/main" id="{DCFE5028-4EEE-A845-1244-E4D120EE3324}"/>
              </a:ext>
            </a:extLst>
          </p:cNvPr>
          <p:cNvSpPr/>
          <p:nvPr/>
        </p:nvSpPr>
        <p:spPr>
          <a:xfrm>
            <a:off x="1350895" y="1759282"/>
            <a:ext cx="3840229" cy="334674"/>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63C1C7FB-AADF-7887-F14F-46C363080C49}"/>
              </a:ext>
            </a:extLst>
          </p:cNvPr>
          <p:cNvPicPr>
            <a:picLocks noChangeAspect="1"/>
          </p:cNvPicPr>
          <p:nvPr/>
        </p:nvPicPr>
        <p:blipFill>
          <a:blip r:embed="rId2"/>
          <a:stretch>
            <a:fillRect/>
          </a:stretch>
        </p:blipFill>
        <p:spPr>
          <a:xfrm>
            <a:off x="857161" y="2544235"/>
            <a:ext cx="8807903" cy="361969"/>
          </a:xfrm>
          <a:prstGeom prst="rect">
            <a:avLst/>
          </a:prstGeom>
          <a:ln w="3175">
            <a:solidFill>
              <a:schemeClr val="tx1"/>
            </a:solidFill>
          </a:ln>
        </p:spPr>
      </p:pic>
      <p:sp>
        <p:nvSpPr>
          <p:cNvPr id="5" name="矩形 4">
            <a:extLst>
              <a:ext uri="{FF2B5EF4-FFF2-40B4-BE49-F238E27FC236}">
                <a16:creationId xmlns:a16="http://schemas.microsoft.com/office/drawing/2014/main" id="{CBFF17EC-70BD-EE35-2568-334757C9AFA6}"/>
              </a:ext>
            </a:extLst>
          </p:cNvPr>
          <p:cNvSpPr/>
          <p:nvPr/>
        </p:nvSpPr>
        <p:spPr>
          <a:xfrm>
            <a:off x="2615979" y="2738867"/>
            <a:ext cx="578368" cy="167337"/>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126940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F652285D-7CB3-8C10-AD58-8441E4C09F81}"/>
              </a:ext>
            </a:extLst>
          </p:cNvPr>
          <p:cNvSpPr>
            <a:spLocks noGrp="1"/>
          </p:cNvSpPr>
          <p:nvPr>
            <p:ph type="body" sz="quarter" idx="10"/>
          </p:nvPr>
        </p:nvSpPr>
        <p:spPr>
          <a:xfrm>
            <a:off x="5126584" y="1463040"/>
            <a:ext cx="5760538" cy="2067339"/>
          </a:xfrm>
        </p:spPr>
        <p:txBody>
          <a:bodyPr/>
          <a:lstStyle/>
          <a:p>
            <a:r>
              <a:rPr lang="zh-CN" altLang="en-US"/>
              <a:t>将密码加密后存储，提高安全性</a:t>
            </a:r>
            <a:endParaRPr lang="en-US" altLang="zh-CN"/>
          </a:p>
          <a:p>
            <a:r>
              <a:rPr lang="zh-CN" altLang="en-US"/>
              <a:t>使用</a:t>
            </a:r>
            <a:r>
              <a:rPr lang="en-US" altLang="zh-CN"/>
              <a:t>MD5</a:t>
            </a:r>
            <a:r>
              <a:rPr lang="zh-CN" altLang="en-US"/>
              <a:t>加密方式对明文密码加密</a:t>
            </a:r>
          </a:p>
        </p:txBody>
      </p:sp>
      <p:sp>
        <p:nvSpPr>
          <p:cNvPr id="7" name="文本框 6">
            <a:extLst>
              <a:ext uri="{FF2B5EF4-FFF2-40B4-BE49-F238E27FC236}">
                <a16:creationId xmlns:a16="http://schemas.microsoft.com/office/drawing/2014/main" id="{DB2ACC69-46A8-D4CF-142E-E48F7A32BA9F}"/>
              </a:ext>
            </a:extLst>
          </p:cNvPr>
          <p:cNvSpPr txBox="1"/>
          <p:nvPr/>
        </p:nvSpPr>
        <p:spPr>
          <a:xfrm>
            <a:off x="5941613" y="5647615"/>
            <a:ext cx="3949810" cy="369332"/>
          </a:xfrm>
          <a:prstGeom prst="rect">
            <a:avLst/>
          </a:prstGeom>
          <a:noFill/>
        </p:spPr>
        <p:txBody>
          <a:bodyPr wrap="square">
            <a:spAutoFit/>
          </a:bodyPr>
          <a:lstStyle/>
          <a:p>
            <a:r>
              <a:rPr lang="zh-CN" altLang="en-US"/>
              <a:t>e10adc3949ba59abbe56e057f20f883e</a:t>
            </a:r>
          </a:p>
        </p:txBody>
      </p:sp>
      <p:sp>
        <p:nvSpPr>
          <p:cNvPr id="10" name="文本框 9">
            <a:extLst>
              <a:ext uri="{FF2B5EF4-FFF2-40B4-BE49-F238E27FC236}">
                <a16:creationId xmlns:a16="http://schemas.microsoft.com/office/drawing/2014/main" id="{9B96D49A-5046-C3CD-7A5F-5DA1B4ED017C}"/>
              </a:ext>
            </a:extLst>
          </p:cNvPr>
          <p:cNvSpPr txBox="1"/>
          <p:nvPr/>
        </p:nvSpPr>
        <p:spPr>
          <a:xfrm>
            <a:off x="2624759" y="5647615"/>
            <a:ext cx="1166854" cy="369332"/>
          </a:xfrm>
          <a:prstGeom prst="rect">
            <a:avLst/>
          </a:prstGeom>
          <a:noFill/>
        </p:spPr>
        <p:txBody>
          <a:bodyPr wrap="square">
            <a:spAutoFit/>
          </a:bodyPr>
          <a:lstStyle/>
          <a:p>
            <a:r>
              <a:rPr lang="en-US" altLang="zh-CN"/>
              <a:t>123456</a:t>
            </a:r>
            <a:endParaRPr lang="zh-CN" altLang="en-US"/>
          </a:p>
        </p:txBody>
      </p:sp>
      <p:sp>
        <p:nvSpPr>
          <p:cNvPr id="11" name="箭头: 右 10">
            <a:extLst>
              <a:ext uri="{FF2B5EF4-FFF2-40B4-BE49-F238E27FC236}">
                <a16:creationId xmlns:a16="http://schemas.microsoft.com/office/drawing/2014/main" id="{A077D6FC-09BB-98AD-C80F-5F5C67C2BA6F}"/>
              </a:ext>
            </a:extLst>
          </p:cNvPr>
          <p:cNvSpPr/>
          <p:nvPr/>
        </p:nvSpPr>
        <p:spPr>
          <a:xfrm>
            <a:off x="3791613" y="5597718"/>
            <a:ext cx="2012839" cy="469127"/>
          </a:xfrm>
          <a:prstGeom prst="right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MD5</a:t>
            </a:r>
            <a:r>
              <a:rPr lang="zh-CN" altLang="en-US"/>
              <a:t>加密</a:t>
            </a:r>
          </a:p>
        </p:txBody>
      </p:sp>
      <p:pic>
        <p:nvPicPr>
          <p:cNvPr id="4" name="图片 3">
            <a:extLst>
              <a:ext uri="{FF2B5EF4-FFF2-40B4-BE49-F238E27FC236}">
                <a16:creationId xmlns:a16="http://schemas.microsoft.com/office/drawing/2014/main" id="{01DF0848-0B43-9538-EA43-784A5C87B464}"/>
              </a:ext>
            </a:extLst>
          </p:cNvPr>
          <p:cNvPicPr>
            <a:picLocks noChangeAspect="1"/>
          </p:cNvPicPr>
          <p:nvPr/>
        </p:nvPicPr>
        <p:blipFill>
          <a:blip r:embed="rId2"/>
          <a:stretch>
            <a:fillRect/>
          </a:stretch>
        </p:blipFill>
        <p:spPr>
          <a:xfrm>
            <a:off x="4310238" y="3646277"/>
            <a:ext cx="7658494" cy="1187511"/>
          </a:xfrm>
          <a:prstGeom prst="rect">
            <a:avLst/>
          </a:prstGeom>
        </p:spPr>
      </p:pic>
    </p:spTree>
    <p:extLst>
      <p:ext uri="{BB962C8B-B14F-4D97-AF65-F5344CB8AC3E}">
        <p14:creationId xmlns:p14="http://schemas.microsoft.com/office/powerpoint/2010/main" val="89841135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left)">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1F54504-6447-A49F-354E-E4522FBC64AA}"/>
              </a:ext>
            </a:extLst>
          </p:cNvPr>
          <p:cNvSpPr>
            <a:spLocks noGrp="1"/>
          </p:cNvSpPr>
          <p:nvPr>
            <p:ph type="body" sz="quarter" idx="10"/>
          </p:nvPr>
        </p:nvSpPr>
        <p:spPr/>
        <p:txBody>
          <a:bodyPr/>
          <a:lstStyle/>
          <a:p>
            <a:r>
              <a:rPr lang="zh-CN" altLang="en-US"/>
              <a:t>完善登录功能</a:t>
            </a:r>
          </a:p>
        </p:txBody>
      </p:sp>
      <p:sp>
        <p:nvSpPr>
          <p:cNvPr id="6" name="文本占位符 5">
            <a:extLst>
              <a:ext uri="{FF2B5EF4-FFF2-40B4-BE49-F238E27FC236}">
                <a16:creationId xmlns:a16="http://schemas.microsoft.com/office/drawing/2014/main" id="{CADBC943-A61B-0713-20FE-B459952051B6}"/>
              </a:ext>
            </a:extLst>
          </p:cNvPr>
          <p:cNvSpPr>
            <a:spLocks noGrp="1"/>
          </p:cNvSpPr>
          <p:nvPr>
            <p:ph type="body" sz="quarter" idx="11"/>
          </p:nvPr>
        </p:nvSpPr>
        <p:spPr/>
        <p:txBody>
          <a:bodyPr/>
          <a:lstStyle/>
          <a:p>
            <a:pPr marL="342900" indent="-342900">
              <a:buAutoNum type="arabicPeriod"/>
            </a:pPr>
            <a:r>
              <a:rPr lang="zh-CN" altLang="en-US"/>
              <a:t>修改数据库中明文密码，改为</a:t>
            </a:r>
            <a:r>
              <a:rPr lang="en-US" altLang="zh-CN"/>
              <a:t>MD5</a:t>
            </a:r>
            <a:r>
              <a:rPr lang="zh-CN" altLang="en-US"/>
              <a:t>加密后的密文</a:t>
            </a:r>
            <a:endParaRPr lang="en-US" altLang="zh-CN"/>
          </a:p>
          <a:p>
            <a:pPr marL="342900" indent="-342900">
              <a:buAutoNum type="arabicPeriod"/>
            </a:pPr>
            <a:r>
              <a:rPr lang="zh-CN" altLang="en-US"/>
              <a:t>修改</a:t>
            </a:r>
            <a:r>
              <a:rPr lang="en-US" altLang="zh-CN"/>
              <a:t>Java</a:t>
            </a:r>
            <a:r>
              <a:rPr lang="zh-CN" altLang="en-US"/>
              <a:t>代码，前端提交的密码进行</a:t>
            </a:r>
            <a:r>
              <a:rPr lang="en-US" altLang="zh-CN"/>
              <a:t>MD5</a:t>
            </a:r>
            <a:r>
              <a:rPr lang="zh-CN" altLang="en-US"/>
              <a:t>加密后再跟数据库中密码比对</a:t>
            </a:r>
          </a:p>
        </p:txBody>
      </p:sp>
      <p:sp>
        <p:nvSpPr>
          <p:cNvPr id="7" name="Rectangle 1">
            <a:extLst>
              <a:ext uri="{FF2B5EF4-FFF2-40B4-BE49-F238E27FC236}">
                <a16:creationId xmlns:a16="http://schemas.microsoft.com/office/drawing/2014/main" id="{2431991F-696A-EB3F-72C5-458B3AAAC8BA}"/>
              </a:ext>
            </a:extLst>
          </p:cNvPr>
          <p:cNvSpPr>
            <a:spLocks noChangeArrowheads="1"/>
          </p:cNvSpPr>
          <p:nvPr/>
        </p:nvSpPr>
        <p:spPr bwMode="auto">
          <a:xfrm>
            <a:off x="2337681" y="3352428"/>
            <a:ext cx="7824085" cy="1258372"/>
          </a:xfrm>
          <a:prstGeom prst="roundRect">
            <a:avLst>
              <a:gd name="adj" fmla="val 8409"/>
            </a:avLst>
          </a:prstGeom>
          <a:solidFill>
            <a:srgbClr val="FFFFE4"/>
          </a:solidFill>
          <a:ln w="3175">
            <a:solidFill>
              <a:schemeClr val="tx1"/>
            </a:solidFill>
            <a:prstDash val="lgDash"/>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200" b="0" i="1" u="none" strike="noStrike" cap="none" normalizeH="0" baseline="0">
                <a:ln>
                  <a:noFill/>
                </a:ln>
                <a:solidFill>
                  <a:srgbClr val="8C8C8C"/>
                </a:solidFill>
                <a:effectLst/>
                <a:latin typeface="Arial Unicode MS"/>
                <a:ea typeface="阿里巴巴普惠体" panose="00020600040101010101"/>
              </a:rPr>
              <a:t>//</a:t>
            </a:r>
            <a:r>
              <a:rPr lang="zh-CN" altLang="zh-CN" sz="1200" i="1">
                <a:solidFill>
                  <a:srgbClr val="8C8C8C"/>
                </a:solidFill>
                <a:latin typeface="宋体" panose="02010600030101010101" pitchFamily="2" charset="-122"/>
                <a:ea typeface="阿里巴巴普惠体" panose="00020600040101010101"/>
              </a:rPr>
              <a:t>进行md5加密，然后再进行比对</a:t>
            </a:r>
            <a:br>
              <a:rPr lang="zh-CN" altLang="zh-CN" sz="1200" i="1">
                <a:solidFill>
                  <a:srgbClr val="8C8C8C"/>
                </a:solidFill>
                <a:latin typeface="宋体" panose="02010600030101010101" pitchFamily="2" charset="-122"/>
                <a:ea typeface="阿里巴巴普惠体" panose="00020600040101010101"/>
              </a:rPr>
            </a:br>
            <a:r>
              <a:rPr kumimoji="0" lang="zh-CN" altLang="zh-CN" sz="1200" b="0" i="0" u="none" strike="noStrike" cap="none" normalizeH="0" baseline="0">
                <a:ln>
                  <a:noFill/>
                </a:ln>
                <a:solidFill>
                  <a:srgbClr val="080808"/>
                </a:solidFill>
                <a:effectLst/>
                <a:latin typeface="Arial Unicode MS"/>
                <a:ea typeface="阿里巴巴普惠体" panose="00020600040101010101"/>
              </a:rPr>
              <a:t>password = </a:t>
            </a:r>
            <a:r>
              <a:rPr kumimoji="0" lang="zh-CN" altLang="zh-CN" sz="1200" b="0" i="0" u="none" strike="noStrike" cap="none" normalizeH="0" baseline="0">
                <a:ln>
                  <a:noFill/>
                </a:ln>
                <a:solidFill>
                  <a:srgbClr val="000000"/>
                </a:solidFill>
                <a:effectLst/>
                <a:latin typeface="Arial Unicode MS"/>
                <a:ea typeface="阿里巴巴普惠体" panose="00020600040101010101"/>
              </a:rPr>
              <a:t>DigestUtils</a:t>
            </a:r>
            <a:r>
              <a:rPr kumimoji="0" lang="zh-CN" altLang="zh-CN" sz="1200" b="0" i="0" u="none" strike="noStrike" cap="none" normalizeH="0" baseline="0">
                <a:ln>
                  <a:noFill/>
                </a:ln>
                <a:solidFill>
                  <a:srgbClr val="080808"/>
                </a:solidFill>
                <a:effectLst/>
                <a:latin typeface="Arial Unicode MS"/>
                <a:ea typeface="阿里巴巴普惠体" panose="00020600040101010101"/>
              </a:rPr>
              <a:t>.</a:t>
            </a:r>
            <a:r>
              <a:rPr kumimoji="0" lang="zh-CN" altLang="zh-CN" sz="1200" b="0" i="1" u="none" strike="noStrike" cap="none" normalizeH="0" baseline="0">
                <a:ln>
                  <a:noFill/>
                </a:ln>
                <a:solidFill>
                  <a:srgbClr val="080808"/>
                </a:solidFill>
                <a:effectLst/>
                <a:latin typeface="Arial Unicode MS"/>
                <a:ea typeface="阿里巴巴普惠体" panose="00020600040101010101"/>
              </a:rPr>
              <a:t>md5DigestAsHex</a:t>
            </a:r>
            <a:r>
              <a:rPr kumimoji="0" lang="zh-CN" altLang="zh-CN" sz="1200" b="0" i="0" u="none" strike="noStrike" cap="none" normalizeH="0" baseline="0">
                <a:ln>
                  <a:noFill/>
                </a:ln>
                <a:solidFill>
                  <a:srgbClr val="080808"/>
                </a:solidFill>
                <a:effectLst/>
                <a:latin typeface="Arial Unicode MS"/>
                <a:ea typeface="阿里巴巴普惠体" panose="00020600040101010101"/>
              </a:rPr>
              <a:t>(password.getBytes());</a:t>
            </a:r>
            <a:br>
              <a:rPr kumimoji="0" lang="zh-CN" altLang="zh-CN" sz="1200" b="0" i="0" u="none" strike="noStrike" cap="none" normalizeH="0" baseline="0">
                <a:ln>
                  <a:noFill/>
                </a:ln>
                <a:solidFill>
                  <a:srgbClr val="080808"/>
                </a:solidFill>
                <a:effectLst/>
                <a:latin typeface="Arial Unicode MS"/>
                <a:ea typeface="阿里巴巴普惠体" panose="00020600040101010101"/>
              </a:rPr>
            </a:br>
            <a:r>
              <a:rPr kumimoji="0" lang="zh-CN" altLang="zh-CN" sz="1200" b="0" i="0" u="none" strike="noStrike" cap="none" normalizeH="0" baseline="0">
                <a:ln>
                  <a:noFill/>
                </a:ln>
                <a:solidFill>
                  <a:srgbClr val="0033B3"/>
                </a:solidFill>
                <a:effectLst/>
                <a:latin typeface="Arial Unicode MS"/>
                <a:ea typeface="阿里巴巴普惠体" panose="00020600040101010101"/>
              </a:rPr>
              <a:t>if </a:t>
            </a:r>
            <a:r>
              <a:rPr kumimoji="0" lang="zh-CN" altLang="zh-CN" sz="1200" b="0" i="0" u="none" strike="noStrike" cap="none" normalizeH="0" baseline="0">
                <a:ln>
                  <a:noFill/>
                </a:ln>
                <a:solidFill>
                  <a:srgbClr val="080808"/>
                </a:solidFill>
                <a:effectLst/>
                <a:latin typeface="Arial Unicode MS"/>
                <a:ea typeface="阿里巴巴普惠体" panose="00020600040101010101"/>
              </a:rPr>
              <a:t>(!password.equals(</a:t>
            </a:r>
            <a:r>
              <a:rPr kumimoji="0" lang="zh-CN" altLang="zh-CN" sz="1200" b="0" i="0" u="none" strike="noStrike" cap="none" normalizeH="0" baseline="0">
                <a:ln>
                  <a:noFill/>
                </a:ln>
                <a:solidFill>
                  <a:srgbClr val="000000"/>
                </a:solidFill>
                <a:effectLst/>
                <a:latin typeface="Arial Unicode MS"/>
                <a:ea typeface="阿里巴巴普惠体" panose="00020600040101010101"/>
              </a:rPr>
              <a:t>employee</a:t>
            </a:r>
            <a:r>
              <a:rPr kumimoji="0" lang="zh-CN" altLang="zh-CN" sz="1200" b="0" i="0" u="none" strike="noStrike" cap="none" normalizeH="0" baseline="0">
                <a:ln>
                  <a:noFill/>
                </a:ln>
                <a:solidFill>
                  <a:srgbClr val="080808"/>
                </a:solidFill>
                <a:effectLst/>
                <a:latin typeface="Arial Unicode MS"/>
                <a:ea typeface="阿里巴巴普惠体" panose="00020600040101010101"/>
              </a:rPr>
              <a:t>.getPassword())) {</a:t>
            </a:r>
            <a:br>
              <a:rPr kumimoji="0" lang="zh-CN" altLang="zh-CN" sz="1200" b="0" i="0" u="none" strike="noStrike" cap="none" normalizeH="0" baseline="0">
                <a:ln>
                  <a:noFill/>
                </a:ln>
                <a:solidFill>
                  <a:srgbClr val="080808"/>
                </a:solidFill>
                <a:effectLst/>
                <a:latin typeface="Arial Unicode MS"/>
                <a:ea typeface="阿里巴巴普惠体" panose="00020600040101010101"/>
              </a:rPr>
            </a:br>
            <a:r>
              <a:rPr kumimoji="0" lang="zh-CN" altLang="zh-CN" sz="1200" b="0" i="0" u="none" strike="noStrike" cap="none" normalizeH="0" baseline="0">
                <a:ln>
                  <a:noFill/>
                </a:ln>
                <a:solidFill>
                  <a:srgbClr val="080808"/>
                </a:solidFill>
                <a:effectLst/>
                <a:latin typeface="Arial Unicode MS"/>
                <a:ea typeface="阿里巴巴普惠体" panose="00020600040101010101"/>
              </a:rPr>
              <a:t>    </a:t>
            </a:r>
            <a:r>
              <a:rPr kumimoji="0" lang="zh-CN" altLang="zh-CN" sz="1200" b="0" i="1" u="none" strike="noStrike" cap="none" normalizeH="0" baseline="0">
                <a:ln>
                  <a:noFill/>
                </a:ln>
                <a:solidFill>
                  <a:srgbClr val="8C8C8C"/>
                </a:solidFill>
                <a:effectLst/>
                <a:latin typeface="Arial Unicode MS"/>
                <a:ea typeface="阿里巴巴普惠体" panose="00020600040101010101"/>
              </a:rPr>
              <a:t>//</a:t>
            </a:r>
            <a:r>
              <a:rPr kumimoji="0" lang="zh-CN" altLang="zh-CN" sz="1200" b="0" i="1" u="none" strike="noStrike" cap="none" normalizeH="0" baseline="0">
                <a:ln>
                  <a:noFill/>
                </a:ln>
                <a:solidFill>
                  <a:srgbClr val="8C8C8C"/>
                </a:solidFill>
                <a:effectLst/>
                <a:latin typeface="宋体" panose="02010600030101010101" pitchFamily="2" charset="-122"/>
                <a:ea typeface="阿里巴巴普惠体" panose="00020600040101010101"/>
              </a:rPr>
              <a:t>密码错误</a:t>
            </a:r>
            <a:br>
              <a:rPr kumimoji="0" lang="zh-CN" altLang="zh-CN" sz="1200" b="0" i="1" u="none" strike="noStrike" cap="none" normalizeH="0" baseline="0">
                <a:ln>
                  <a:noFill/>
                </a:ln>
                <a:solidFill>
                  <a:srgbClr val="8C8C8C"/>
                </a:solidFill>
                <a:effectLst/>
                <a:latin typeface="宋体" panose="02010600030101010101" pitchFamily="2" charset="-122"/>
                <a:ea typeface="阿里巴巴普惠体" panose="00020600040101010101"/>
              </a:rPr>
            </a:br>
            <a:r>
              <a:rPr kumimoji="0" lang="zh-CN" altLang="zh-CN" sz="1200" b="0" i="1" u="none" strike="noStrike" cap="none" normalizeH="0" baseline="0">
                <a:ln>
                  <a:noFill/>
                </a:ln>
                <a:solidFill>
                  <a:srgbClr val="8C8C8C"/>
                </a:solidFill>
                <a:effectLst/>
                <a:latin typeface="宋体" panose="02010600030101010101" pitchFamily="2" charset="-122"/>
                <a:ea typeface="阿里巴巴普惠体" panose="00020600040101010101"/>
              </a:rPr>
              <a:t>  </a:t>
            </a:r>
            <a:r>
              <a:rPr kumimoji="0" lang="zh-CN" altLang="zh-CN" sz="1200" b="0" i="0" u="none" strike="noStrike" cap="none" normalizeH="0" baseline="0">
                <a:ln>
                  <a:noFill/>
                </a:ln>
                <a:solidFill>
                  <a:srgbClr val="0033B3"/>
                </a:solidFill>
                <a:effectLst/>
                <a:latin typeface="Arial Unicode MS"/>
                <a:ea typeface="阿里巴巴普惠体" panose="00020600040101010101"/>
              </a:rPr>
              <a:t>throw new </a:t>
            </a:r>
            <a:r>
              <a:rPr kumimoji="0" lang="zh-CN" altLang="zh-CN" sz="1200" b="0" i="0" u="none" strike="noStrike" cap="none" normalizeH="0" baseline="0">
                <a:ln>
                  <a:noFill/>
                </a:ln>
                <a:solidFill>
                  <a:srgbClr val="080808"/>
                </a:solidFill>
                <a:effectLst/>
                <a:latin typeface="Arial Unicode MS"/>
                <a:ea typeface="阿里巴巴普惠体" panose="00020600040101010101"/>
              </a:rPr>
              <a:t>PasswordErrorException(</a:t>
            </a:r>
            <a:r>
              <a:rPr kumimoji="0" lang="zh-CN" altLang="zh-CN" sz="1200" b="0" i="0" u="none" strike="noStrike" cap="none" normalizeH="0" baseline="0">
                <a:ln>
                  <a:noFill/>
                </a:ln>
                <a:solidFill>
                  <a:srgbClr val="000000"/>
                </a:solidFill>
                <a:effectLst/>
                <a:latin typeface="Arial Unicode MS"/>
                <a:ea typeface="阿里巴巴普惠体" panose="00020600040101010101"/>
              </a:rPr>
              <a:t>MessageConstant</a:t>
            </a:r>
            <a:r>
              <a:rPr kumimoji="0" lang="zh-CN" altLang="zh-CN" sz="1200" b="0" i="0" u="none" strike="noStrike" cap="none" normalizeH="0" baseline="0">
                <a:ln>
                  <a:noFill/>
                </a:ln>
                <a:solidFill>
                  <a:srgbClr val="080808"/>
                </a:solidFill>
                <a:effectLst/>
                <a:latin typeface="Arial Unicode MS"/>
                <a:ea typeface="阿里巴巴普惠体" panose="00020600040101010101"/>
              </a:rPr>
              <a:t>.</a:t>
            </a:r>
            <a:r>
              <a:rPr kumimoji="0" lang="zh-CN" altLang="zh-CN" sz="1200" b="0" i="1" u="none" strike="noStrike" cap="none" normalizeH="0" baseline="0">
                <a:ln>
                  <a:noFill/>
                </a:ln>
                <a:solidFill>
                  <a:srgbClr val="871094"/>
                </a:solidFill>
                <a:effectLst/>
                <a:latin typeface="Arial Unicode MS"/>
                <a:ea typeface="阿里巴巴普惠体" panose="00020600040101010101"/>
              </a:rPr>
              <a:t>PASSWORD_ERROR</a:t>
            </a:r>
            <a:r>
              <a:rPr kumimoji="0" lang="zh-CN" altLang="zh-CN" sz="1200" b="0" i="0" u="none" strike="noStrike" cap="none" normalizeH="0" baseline="0">
                <a:ln>
                  <a:noFill/>
                </a:ln>
                <a:solidFill>
                  <a:srgbClr val="080808"/>
                </a:solidFill>
                <a:effectLst/>
                <a:latin typeface="Arial Unicode MS"/>
                <a:ea typeface="阿里巴巴普惠体" panose="00020600040101010101"/>
              </a:rPr>
              <a:t>);</a:t>
            </a:r>
            <a:br>
              <a:rPr kumimoji="0" lang="zh-CN" altLang="zh-CN" sz="1200" b="0" i="0" u="none" strike="noStrike" cap="none" normalizeH="0" baseline="0">
                <a:ln>
                  <a:noFill/>
                </a:ln>
                <a:solidFill>
                  <a:srgbClr val="080808"/>
                </a:solidFill>
                <a:effectLst/>
                <a:latin typeface="Arial Unicode MS"/>
                <a:ea typeface="阿里巴巴普惠体" panose="00020600040101010101"/>
              </a:rPr>
            </a:br>
            <a:r>
              <a:rPr kumimoji="0" lang="zh-CN" altLang="zh-CN" sz="1200" b="0" i="0" u="none" strike="noStrike" cap="none" normalizeH="0" baseline="0">
                <a:ln>
                  <a:noFill/>
                </a:ln>
                <a:solidFill>
                  <a:srgbClr val="080808"/>
                </a:solidFill>
                <a:effectLst/>
                <a:latin typeface="Arial Unicode MS"/>
                <a:ea typeface="阿里巴巴普惠体" panose="00020600040101010101"/>
              </a:rPr>
              <a:t>}</a:t>
            </a:r>
            <a:endParaRPr kumimoji="0" lang="zh-CN" altLang="zh-CN" sz="1200" b="0" i="0" u="none" strike="noStrike" cap="none" normalizeH="0" baseline="0">
              <a:ln>
                <a:noFill/>
              </a:ln>
              <a:solidFill>
                <a:schemeClr val="tx1"/>
              </a:solidFill>
              <a:effectLst/>
              <a:latin typeface="Arial" panose="020B0604020202020204" pitchFamily="34" charset="0"/>
              <a:ea typeface="阿里巴巴普惠体" panose="00020600040101010101"/>
            </a:endParaRPr>
          </a:p>
        </p:txBody>
      </p:sp>
      <p:sp>
        <p:nvSpPr>
          <p:cNvPr id="9" name="!!矩形: 对角圆角 39">
            <a:extLst>
              <a:ext uri="{FF2B5EF4-FFF2-40B4-BE49-F238E27FC236}">
                <a16:creationId xmlns:a16="http://schemas.microsoft.com/office/drawing/2014/main" id="{1311420A-8849-C672-8BF0-50FD813DF8BA}"/>
              </a:ext>
            </a:extLst>
          </p:cNvPr>
          <p:cNvSpPr/>
          <p:nvPr/>
        </p:nvSpPr>
        <p:spPr>
          <a:xfrm>
            <a:off x="8698726" y="4257604"/>
            <a:ext cx="1470991" cy="361147"/>
          </a:xfrm>
          <a:prstGeom prst="round2DiagRect">
            <a:avLst>
              <a:gd name="adj1" fmla="val 2961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200" b="1"/>
              <a:t>EmployeeServiceImpl</a:t>
            </a:r>
            <a:endParaRPr lang="zh-CN" altLang="en-US" sz="1200" b="1"/>
          </a:p>
        </p:txBody>
      </p:sp>
      <p:sp>
        <p:nvSpPr>
          <p:cNvPr id="10" name="矩形 9">
            <a:extLst>
              <a:ext uri="{FF2B5EF4-FFF2-40B4-BE49-F238E27FC236}">
                <a16:creationId xmlns:a16="http://schemas.microsoft.com/office/drawing/2014/main" id="{C00D838E-D57A-B8FC-B8A9-3E4AB1253127}"/>
              </a:ext>
            </a:extLst>
          </p:cNvPr>
          <p:cNvSpPr/>
          <p:nvPr/>
        </p:nvSpPr>
        <p:spPr>
          <a:xfrm>
            <a:off x="2432436" y="3633746"/>
            <a:ext cx="4373881" cy="198783"/>
          </a:xfrm>
          <a:prstGeom prst="rect">
            <a:avLst/>
          </a:prstGeom>
          <a:solidFill>
            <a:srgbClr val="FF0000">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381531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D4D2954-D48C-E398-816E-76C84B0C877D}"/>
              </a:ext>
            </a:extLst>
          </p:cNvPr>
          <p:cNvSpPr>
            <a:spLocks noGrp="1"/>
          </p:cNvSpPr>
          <p:nvPr>
            <p:ph type="body" sz="quarter" idx="10"/>
          </p:nvPr>
        </p:nvSpPr>
        <p:spPr>
          <a:xfrm>
            <a:off x="5019358" y="2027584"/>
            <a:ext cx="5973761" cy="3045348"/>
          </a:xfrm>
        </p:spPr>
        <p:txBody>
          <a:bodyPr/>
          <a:lstStyle/>
          <a:p>
            <a:r>
              <a:rPr lang="zh-CN" altLang="en-US"/>
              <a:t>软件开发整体介绍</a:t>
            </a:r>
            <a:endParaRPr lang="en-US" altLang="zh-CN"/>
          </a:p>
          <a:p>
            <a:r>
              <a:rPr lang="zh-CN" altLang="en-US"/>
              <a:t>苍穹外卖项目介绍</a:t>
            </a:r>
            <a:endParaRPr lang="en-US" altLang="zh-CN"/>
          </a:p>
          <a:p>
            <a:r>
              <a:rPr lang="zh-CN" altLang="en-US"/>
              <a:t>开发环境搭建</a:t>
            </a:r>
            <a:endParaRPr lang="en-US" altLang="zh-CN"/>
          </a:p>
          <a:p>
            <a:r>
              <a:rPr lang="zh-CN" altLang="en-US"/>
              <a:t>导入接口文档</a:t>
            </a:r>
            <a:endParaRPr lang="en-US" altLang="zh-CN"/>
          </a:p>
          <a:p>
            <a:r>
              <a:rPr lang="en-US" altLang="zh-CN"/>
              <a:t>Swagger</a:t>
            </a:r>
          </a:p>
        </p:txBody>
      </p:sp>
    </p:spTree>
    <p:extLst>
      <p:ext uri="{BB962C8B-B14F-4D97-AF65-F5344CB8AC3E}">
        <p14:creationId xmlns:p14="http://schemas.microsoft.com/office/powerpoint/2010/main" val="102374566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4">
                                            <p:txEl>
                                              <p:pRg st="3" end="3"/>
                                            </p:txEl>
                                          </p:spTgt>
                                        </p:tgtEl>
                                        <p:attrNameLst>
                                          <p:attrName>style.color</p:attrName>
                                        </p:attrNameLst>
                                      </p:cBhvr>
                                      <p:to>
                                        <a:schemeClr val="accent2"/>
                                      </p:to>
                                    </p:animClr>
                                    <p:animClr clrSpc="rgb" dir="cw">
                                      <p:cBhvr>
                                        <p:cTn id="7" dur="500" fill="hold"/>
                                        <p:tgtEl>
                                          <p:spTgt spid="4">
                                            <p:txEl>
                                              <p:pRg st="3" end="3"/>
                                            </p:txEl>
                                          </p:spTgt>
                                        </p:tgtEl>
                                        <p:attrNameLst>
                                          <p:attrName>fillcolor</p:attrName>
                                        </p:attrNameLst>
                                      </p:cBhvr>
                                      <p:to>
                                        <a:schemeClr val="accent2"/>
                                      </p:to>
                                    </p:animClr>
                                    <p:set>
                                      <p:cBhvr>
                                        <p:cTn id="8" dur="500" fill="hold"/>
                                        <p:tgtEl>
                                          <p:spTgt spid="4">
                                            <p:txEl>
                                              <p:pRg st="3" end="3"/>
                                            </p:txEl>
                                          </p:spTgt>
                                        </p:tgtEl>
                                        <p:attrNameLst>
                                          <p:attrName>fill.type</p:attrName>
                                        </p:attrNameLst>
                                      </p:cBhvr>
                                      <p:to>
                                        <p:strVal val="solid"/>
                                      </p:to>
                                    </p:set>
                                    <p:anim to="1.5" calcmode="lin" valueType="num">
                                      <p:cBhvr override="childStyle">
                                        <p:cTn id="9" dur="500" fill="hold"/>
                                        <p:tgtEl>
                                          <p:spTgt spid="4">
                                            <p:txEl>
                                              <p:pRg st="3" end="3"/>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导入接口文档</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04</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前后端分离开发流程</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操作步骤</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783353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0" end="0"/>
                                            </p:txEl>
                                          </p:spTgt>
                                        </p:tgtEl>
                                        <p:attrNameLst>
                                          <p:attrName>style.color</p:attrName>
                                        </p:attrNameLst>
                                      </p:cBhvr>
                                      <p:to>
                                        <a:srgbClr val="C8391C"/>
                                      </p:to>
                                    </p:animClr>
                                    <p:animClr clrSpc="rgb" dir="cw">
                                      <p:cBhvr>
                                        <p:cTn id="7" dur="500" fill="hold"/>
                                        <p:tgtEl>
                                          <p:spTgt spid="2">
                                            <p:txEl>
                                              <p:pRg st="0" end="0"/>
                                            </p:txEl>
                                          </p:spTgt>
                                        </p:tgtEl>
                                        <p:attrNameLst>
                                          <p:attrName>fillcolor</p:attrName>
                                        </p:attrNameLst>
                                      </p:cBhvr>
                                      <p:to>
                                        <a:srgbClr val="C8391C"/>
                                      </p:to>
                                    </p:animClr>
                                    <p:set>
                                      <p:cBhvr>
                                        <p:cTn id="8" dur="500" fill="hold"/>
                                        <p:tgtEl>
                                          <p:spTgt spid="2">
                                            <p:txEl>
                                              <p:pRg st="0" end="0"/>
                                            </p:txEl>
                                          </p:spTgt>
                                        </p:tgtEl>
                                        <p:attrNameLst>
                                          <p:attrName>fill.type</p:attrName>
                                        </p:attrNameLst>
                                      </p:cBhvr>
                                      <p:to>
                                        <p:strVal val="solid"/>
                                      </p:to>
                                    </p:set>
                                    <p:anim to="1.5" calcmode="lin" valueType="num">
                                      <p:cBhvr override="childStyle">
                                        <p:cTn id="9" dur="500" fill="hold"/>
                                        <p:tgtEl>
                                          <p:spTgt spid="2">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说明</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前后端分离开发流程：</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pic>
        <p:nvPicPr>
          <p:cNvPr id="3" name="图片 2">
            <a:extLst>
              <a:ext uri="{FF2B5EF4-FFF2-40B4-BE49-F238E27FC236}">
                <a16:creationId xmlns:a16="http://schemas.microsoft.com/office/drawing/2014/main" id="{827F7CEF-0B22-259E-5068-2F54656AC811}"/>
              </a:ext>
            </a:extLst>
          </p:cNvPr>
          <p:cNvPicPr>
            <a:picLocks noChangeAspect="1"/>
          </p:cNvPicPr>
          <p:nvPr/>
        </p:nvPicPr>
        <p:blipFill>
          <a:blip r:embed="rId2"/>
          <a:stretch>
            <a:fillRect/>
          </a:stretch>
        </p:blipFill>
        <p:spPr>
          <a:xfrm>
            <a:off x="1139935" y="2432942"/>
            <a:ext cx="6686894" cy="3422826"/>
          </a:xfrm>
          <a:prstGeom prst="rect">
            <a:avLst/>
          </a:prstGeom>
        </p:spPr>
      </p:pic>
    </p:spTree>
    <p:extLst>
      <p:ext uri="{BB962C8B-B14F-4D97-AF65-F5344CB8AC3E}">
        <p14:creationId xmlns:p14="http://schemas.microsoft.com/office/powerpoint/2010/main" val="212672917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导入接口文档</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04</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前后端分离开发流程</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操作步骤</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176199370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1" end="1"/>
                                            </p:txEl>
                                          </p:spTgt>
                                        </p:tgtEl>
                                        <p:attrNameLst>
                                          <p:attrName>style.color</p:attrName>
                                        </p:attrNameLst>
                                      </p:cBhvr>
                                      <p:to>
                                        <a:srgbClr val="A50021"/>
                                      </p:to>
                                    </p:animClr>
                                    <p:animClr clrSpc="rgb" dir="cw">
                                      <p:cBhvr>
                                        <p:cTn id="7" dur="500" fill="hold"/>
                                        <p:tgtEl>
                                          <p:spTgt spid="2">
                                            <p:txEl>
                                              <p:pRg st="1" end="1"/>
                                            </p:txEl>
                                          </p:spTgt>
                                        </p:tgtEl>
                                        <p:attrNameLst>
                                          <p:attrName>fillcolor</p:attrName>
                                        </p:attrNameLst>
                                      </p:cBhvr>
                                      <p:to>
                                        <a:srgbClr val="A50021"/>
                                      </p:to>
                                    </p:animClr>
                                    <p:set>
                                      <p:cBhvr>
                                        <p:cTn id="8" dur="500" fill="hold"/>
                                        <p:tgtEl>
                                          <p:spTgt spid="2">
                                            <p:txEl>
                                              <p:pRg st="1" end="1"/>
                                            </p:txEl>
                                          </p:spTgt>
                                        </p:tgtEl>
                                        <p:attrNameLst>
                                          <p:attrName>fill.type</p:attrName>
                                        </p:attrNameLst>
                                      </p:cBhvr>
                                      <p:to>
                                        <p:strVal val="solid"/>
                                      </p:to>
                                    </p:set>
                                    <p:anim to="1.5" calcmode="lin" valueType="num">
                                      <p:cBhvr override="childStyle">
                                        <p:cTn id="9" dur="500" fill="hold"/>
                                        <p:tgtEl>
                                          <p:spTgt spid="2">
                                            <p:txEl>
                                              <p:pRg st="1" end="1"/>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操作步骤</a:t>
            </a:r>
          </a:p>
        </p:txBody>
      </p:sp>
      <p:sp>
        <p:nvSpPr>
          <p:cNvPr id="8" name="文本框 7">
            <a:extLst>
              <a:ext uri="{FF2B5EF4-FFF2-40B4-BE49-F238E27FC236}">
                <a16:creationId xmlns:a16="http://schemas.microsoft.com/office/drawing/2014/main" id="{5F4CCF84-6106-E6CC-111B-4E944A4A2C07}"/>
              </a:ext>
            </a:extLst>
          </p:cNvPr>
          <p:cNvSpPr txBox="1"/>
          <p:nvPr/>
        </p:nvSpPr>
        <p:spPr>
          <a:xfrm>
            <a:off x="710565" y="1675765"/>
            <a:ext cx="10601960" cy="418191"/>
          </a:xfrm>
          <a:prstGeom prst="rect">
            <a:avLst/>
          </a:prstGeom>
          <a:noFill/>
        </p:spPr>
        <p:txBody>
          <a:bodyPr wrap="square">
            <a:spAutoFit/>
          </a:bodyPr>
          <a:lstStyle/>
          <a:p>
            <a:pPr fontAlgn="auto">
              <a:lnSpc>
                <a:spcPct val="150000"/>
              </a:lnSpc>
              <a:spcBef>
                <a:spcPts val="0"/>
              </a:spcBef>
              <a:spcAft>
                <a:spcPts val="0"/>
              </a:spcAft>
            </a:pP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将课程资料中提供的项目接口导入</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YApi</a:t>
            </a:r>
            <a:r>
              <a:rPr lang="zh-CN" altLang="en-US" sz="1600">
                <a:solidFill>
                  <a:schemeClr val="tx1">
                    <a:lumMod val="65000"/>
                    <a:lumOff val="35000"/>
                  </a:schemeClr>
                </a:solidFill>
                <a:latin typeface="阿里巴巴普惠体" panose="00020600040101010101" pitchFamily="18" charset="-122"/>
                <a:ea typeface="阿里巴巴普惠体" panose="00020600040101010101" pitchFamily="18" charset="-122"/>
              </a:rPr>
              <a:t>。</a:t>
            </a:r>
            <a:endPar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pic>
        <p:nvPicPr>
          <p:cNvPr id="6" name="图片 5">
            <a:extLst>
              <a:ext uri="{FF2B5EF4-FFF2-40B4-BE49-F238E27FC236}">
                <a16:creationId xmlns:a16="http://schemas.microsoft.com/office/drawing/2014/main" id="{8E1D0301-DCEC-FE88-039C-998E049E11BF}"/>
              </a:ext>
            </a:extLst>
          </p:cNvPr>
          <p:cNvPicPr>
            <a:picLocks noChangeAspect="1"/>
          </p:cNvPicPr>
          <p:nvPr/>
        </p:nvPicPr>
        <p:blipFill>
          <a:blip r:embed="rId2"/>
          <a:stretch>
            <a:fillRect/>
          </a:stretch>
        </p:blipFill>
        <p:spPr>
          <a:xfrm>
            <a:off x="710565" y="2250299"/>
            <a:ext cx="2324136" cy="722700"/>
          </a:xfrm>
          <a:prstGeom prst="rect">
            <a:avLst/>
          </a:prstGeom>
        </p:spPr>
      </p:pic>
      <p:pic>
        <p:nvPicPr>
          <p:cNvPr id="9" name="图片 8">
            <a:extLst>
              <a:ext uri="{FF2B5EF4-FFF2-40B4-BE49-F238E27FC236}">
                <a16:creationId xmlns:a16="http://schemas.microsoft.com/office/drawing/2014/main" id="{CBD7AF12-125D-AF89-893C-97538A86A416}"/>
              </a:ext>
            </a:extLst>
          </p:cNvPr>
          <p:cNvPicPr>
            <a:picLocks noChangeAspect="1"/>
          </p:cNvPicPr>
          <p:nvPr/>
        </p:nvPicPr>
        <p:blipFill>
          <a:blip r:embed="rId3"/>
          <a:stretch>
            <a:fillRect/>
          </a:stretch>
        </p:blipFill>
        <p:spPr>
          <a:xfrm>
            <a:off x="3157697" y="2432023"/>
            <a:ext cx="8504063" cy="4048289"/>
          </a:xfrm>
          <a:prstGeom prst="rect">
            <a:avLst/>
          </a:prstGeom>
          <a:ln w="3175">
            <a:solidFill>
              <a:schemeClr val="tx1"/>
            </a:solidFill>
            <a:prstDash val="lgDash"/>
          </a:ln>
        </p:spPr>
      </p:pic>
      <p:pic>
        <p:nvPicPr>
          <p:cNvPr id="11" name="图片 10">
            <a:extLst>
              <a:ext uri="{FF2B5EF4-FFF2-40B4-BE49-F238E27FC236}">
                <a16:creationId xmlns:a16="http://schemas.microsoft.com/office/drawing/2014/main" id="{059B45E8-6EE8-0C48-9F1F-39DF12D4EC13}"/>
              </a:ext>
            </a:extLst>
          </p:cNvPr>
          <p:cNvPicPr>
            <a:picLocks noChangeAspect="1"/>
          </p:cNvPicPr>
          <p:nvPr/>
        </p:nvPicPr>
        <p:blipFill>
          <a:blip r:embed="rId4"/>
          <a:stretch>
            <a:fillRect/>
          </a:stretch>
        </p:blipFill>
        <p:spPr>
          <a:xfrm>
            <a:off x="3157697" y="2432023"/>
            <a:ext cx="8504064" cy="4048289"/>
          </a:xfrm>
          <a:prstGeom prst="rect">
            <a:avLst/>
          </a:prstGeom>
          <a:ln w="3175">
            <a:solidFill>
              <a:schemeClr val="tx1"/>
            </a:solidFill>
            <a:prstDash val="lgDash"/>
          </a:ln>
        </p:spPr>
      </p:pic>
    </p:spTree>
    <p:extLst>
      <p:ext uri="{BB962C8B-B14F-4D97-AF65-F5344CB8AC3E}">
        <p14:creationId xmlns:p14="http://schemas.microsoft.com/office/powerpoint/2010/main" val="115284253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16EC87-9B0D-CD4B-997D-0A66FE90B29E}"/>
              </a:ext>
            </a:extLst>
          </p:cNvPr>
          <p:cNvSpPr>
            <a:spLocks noGrp="1"/>
          </p:cNvSpPr>
          <p:nvPr>
            <p:ph type="title"/>
          </p:nvPr>
        </p:nvSpPr>
        <p:spPr/>
        <p:txBody>
          <a:bodyPr/>
          <a:lstStyle/>
          <a:p>
            <a:r>
              <a:rPr kumimoji="1" lang="zh-CN" altLang="en-US" sz="5400"/>
              <a:t>项目概述、环境搭建</a:t>
            </a:r>
            <a:endParaRPr kumimoji="1" lang="zh-CN" altLang="en-US" sz="5400" dirty="0"/>
          </a:p>
        </p:txBody>
      </p:sp>
    </p:spTree>
    <p:extLst>
      <p:ext uri="{BB962C8B-B14F-4D97-AF65-F5344CB8AC3E}">
        <p14:creationId xmlns:p14="http://schemas.microsoft.com/office/powerpoint/2010/main" val="285779113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D4D2954-D48C-E398-816E-76C84B0C877D}"/>
              </a:ext>
            </a:extLst>
          </p:cNvPr>
          <p:cNvSpPr>
            <a:spLocks noGrp="1"/>
          </p:cNvSpPr>
          <p:nvPr>
            <p:ph type="body" sz="quarter" idx="10"/>
          </p:nvPr>
        </p:nvSpPr>
        <p:spPr>
          <a:xfrm>
            <a:off x="5019358" y="2027584"/>
            <a:ext cx="5973761" cy="3045348"/>
          </a:xfrm>
        </p:spPr>
        <p:txBody>
          <a:bodyPr/>
          <a:lstStyle/>
          <a:p>
            <a:r>
              <a:rPr lang="zh-CN" altLang="en-US"/>
              <a:t>软件开发整体介绍</a:t>
            </a:r>
            <a:endParaRPr lang="en-US" altLang="zh-CN"/>
          </a:p>
          <a:p>
            <a:r>
              <a:rPr lang="zh-CN" altLang="en-US"/>
              <a:t>苍穹外卖项目介绍</a:t>
            </a:r>
            <a:endParaRPr lang="en-US" altLang="zh-CN"/>
          </a:p>
          <a:p>
            <a:r>
              <a:rPr lang="zh-CN" altLang="en-US"/>
              <a:t>开发环境搭建</a:t>
            </a:r>
            <a:endParaRPr lang="en-US" altLang="zh-CN"/>
          </a:p>
          <a:p>
            <a:r>
              <a:rPr lang="zh-CN" altLang="en-US"/>
              <a:t>导入接口文档</a:t>
            </a:r>
            <a:endParaRPr lang="en-US" altLang="zh-CN"/>
          </a:p>
          <a:p>
            <a:r>
              <a:rPr lang="en-US" altLang="zh-CN"/>
              <a:t>Swagger</a:t>
            </a:r>
          </a:p>
        </p:txBody>
      </p:sp>
    </p:spTree>
    <p:extLst>
      <p:ext uri="{BB962C8B-B14F-4D97-AF65-F5344CB8AC3E}">
        <p14:creationId xmlns:p14="http://schemas.microsoft.com/office/powerpoint/2010/main" val="390045265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4">
                                            <p:txEl>
                                              <p:pRg st="4" end="4"/>
                                            </p:txEl>
                                          </p:spTgt>
                                        </p:tgtEl>
                                        <p:attrNameLst>
                                          <p:attrName>style.color</p:attrName>
                                        </p:attrNameLst>
                                      </p:cBhvr>
                                      <p:to>
                                        <a:schemeClr val="accent2"/>
                                      </p:to>
                                    </p:animClr>
                                    <p:animClr clrSpc="rgb" dir="cw">
                                      <p:cBhvr>
                                        <p:cTn id="7" dur="500" fill="hold"/>
                                        <p:tgtEl>
                                          <p:spTgt spid="4">
                                            <p:txEl>
                                              <p:pRg st="4" end="4"/>
                                            </p:txEl>
                                          </p:spTgt>
                                        </p:tgtEl>
                                        <p:attrNameLst>
                                          <p:attrName>fillcolor</p:attrName>
                                        </p:attrNameLst>
                                      </p:cBhvr>
                                      <p:to>
                                        <a:schemeClr val="accent2"/>
                                      </p:to>
                                    </p:animClr>
                                    <p:set>
                                      <p:cBhvr>
                                        <p:cTn id="8" dur="500" fill="hold"/>
                                        <p:tgtEl>
                                          <p:spTgt spid="4">
                                            <p:txEl>
                                              <p:pRg st="4" end="4"/>
                                            </p:txEl>
                                          </p:spTgt>
                                        </p:tgtEl>
                                        <p:attrNameLst>
                                          <p:attrName>fill.type</p:attrName>
                                        </p:attrNameLst>
                                      </p:cBhvr>
                                      <p:to>
                                        <p:strVal val="solid"/>
                                      </p:to>
                                    </p:set>
                                    <p:anim to="1.5" calcmode="lin" valueType="num">
                                      <p:cBhvr override="childStyle">
                                        <p:cTn id="9" dur="500" fill="hold"/>
                                        <p:tgtEl>
                                          <p:spTgt spid="4">
                                            <p:txEl>
                                              <p:pRg st="4" end="4"/>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en-US" altLang="zh-CN"/>
              <a:t>Swagger</a:t>
            </a:r>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05</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介绍</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使用方式</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常用注解</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36686551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0" end="0"/>
                                            </p:txEl>
                                          </p:spTgt>
                                        </p:tgtEl>
                                        <p:attrNameLst>
                                          <p:attrName>style.color</p:attrName>
                                        </p:attrNameLst>
                                      </p:cBhvr>
                                      <p:to>
                                        <a:srgbClr val="A50021"/>
                                      </p:to>
                                    </p:animClr>
                                    <p:animClr clrSpc="rgb" dir="cw">
                                      <p:cBhvr>
                                        <p:cTn id="7" dur="500" fill="hold"/>
                                        <p:tgtEl>
                                          <p:spTgt spid="2">
                                            <p:txEl>
                                              <p:pRg st="0" end="0"/>
                                            </p:txEl>
                                          </p:spTgt>
                                        </p:tgtEl>
                                        <p:attrNameLst>
                                          <p:attrName>fillcolor</p:attrName>
                                        </p:attrNameLst>
                                      </p:cBhvr>
                                      <p:to>
                                        <a:srgbClr val="A50021"/>
                                      </p:to>
                                    </p:animClr>
                                    <p:set>
                                      <p:cBhvr>
                                        <p:cTn id="8" dur="500" fill="hold"/>
                                        <p:tgtEl>
                                          <p:spTgt spid="2">
                                            <p:txEl>
                                              <p:pRg st="0" end="0"/>
                                            </p:txEl>
                                          </p:spTgt>
                                        </p:tgtEl>
                                        <p:attrNameLst>
                                          <p:attrName>fill.type</p:attrName>
                                        </p:attrNameLst>
                                      </p:cBhvr>
                                      <p:to>
                                        <p:strVal val="solid"/>
                                      </p:to>
                                    </p:set>
                                    <p:anim to="1.5" calcmode="lin" valueType="num">
                                      <p:cBhvr override="childStyle">
                                        <p:cTn id="9" dur="500" fill="hold"/>
                                        <p:tgtEl>
                                          <p:spTgt spid="2">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介绍</a:t>
            </a:r>
          </a:p>
        </p:txBody>
      </p:sp>
      <p:sp>
        <p:nvSpPr>
          <p:cNvPr id="3" name="文本框 2">
            <a:extLst>
              <a:ext uri="{FF2B5EF4-FFF2-40B4-BE49-F238E27FC236}">
                <a16:creationId xmlns:a16="http://schemas.microsoft.com/office/drawing/2014/main" id="{F12241D0-AF3E-9A32-461F-CC7EAF710CE6}"/>
              </a:ext>
            </a:extLst>
          </p:cNvPr>
          <p:cNvSpPr txBox="1"/>
          <p:nvPr/>
        </p:nvSpPr>
        <p:spPr>
          <a:xfrm>
            <a:off x="710565" y="1671955"/>
            <a:ext cx="11041168" cy="1526187"/>
          </a:xfrm>
          <a:prstGeom prst="rect">
            <a:avLst/>
          </a:prstGeom>
          <a:noFill/>
        </p:spPr>
        <p:txBody>
          <a:bodyPr wrap="square">
            <a:spAutoFit/>
          </a:bodyPr>
          <a:lstStyle/>
          <a:p>
            <a:pPr fontAlgn="auto">
              <a:lnSpc>
                <a:spcPct val="150000"/>
              </a:lnSpc>
              <a:spcBef>
                <a:spcPts val="0"/>
              </a:spcBef>
              <a:spcAft>
                <a:spcPts val="0"/>
              </a:spcAft>
            </a:pPr>
            <a:r>
              <a:rPr 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rPr>
              <a:t>使用Swagger你只需要按照它的规范去定义接口及接口相关的</a:t>
            </a:r>
            <a:r>
              <a:rPr 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信息，就</a:t>
            </a:r>
            <a:r>
              <a:rPr 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rPr>
              <a:t>可以</a:t>
            </a:r>
            <a:r>
              <a:rPr 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做到生成接口</a:t>
            </a:r>
            <a:r>
              <a:rPr 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rPr>
              <a:t>文档，以及</a:t>
            </a:r>
            <a:r>
              <a:rPr lang="zh-CN" sz="1600" dirty="0">
                <a:solidFill>
                  <a:srgbClr val="FF0000"/>
                </a:solidFill>
                <a:latin typeface="阿里巴巴普惠体" panose="00020600040101010101" pitchFamily="18" charset="-122"/>
                <a:ea typeface="阿里巴巴普惠体" panose="00020600040101010101" pitchFamily="18" charset="-122"/>
              </a:rPr>
              <a:t>在线接口</a:t>
            </a:r>
            <a:r>
              <a:rPr lang="zh-CN" sz="1600">
                <a:solidFill>
                  <a:srgbClr val="FF0000"/>
                </a:solidFill>
                <a:latin typeface="阿里巴巴普惠体" panose="00020600040101010101" pitchFamily="18" charset="-122"/>
                <a:ea typeface="阿里巴巴普惠体" panose="00020600040101010101" pitchFamily="18" charset="-122"/>
              </a:rPr>
              <a:t>调试</a:t>
            </a:r>
            <a:r>
              <a:rPr 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页面。</a:t>
            </a:r>
            <a:endParaRPr 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endParaRPr>
          </a:p>
          <a:p>
            <a:pPr fontAlgn="auto">
              <a:lnSpc>
                <a:spcPct val="150000"/>
              </a:lnSpc>
              <a:spcBef>
                <a:spcPts val="0"/>
              </a:spcBef>
              <a:spcAft>
                <a:spcPts val="0"/>
              </a:spcAft>
            </a:pPr>
            <a:r>
              <a:rPr 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rPr>
              <a:t>官网：https://swagger.io/</a:t>
            </a:r>
          </a:p>
          <a:p>
            <a:pPr fontAlgn="auto">
              <a:lnSpc>
                <a:spcPct val="150000"/>
              </a:lnSpc>
              <a:spcBef>
                <a:spcPts val="0"/>
              </a:spcBef>
              <a:spcAft>
                <a:spcPts val="0"/>
              </a:spcAft>
            </a:pPr>
            <a:endParaRPr 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endParaRPr>
          </a:p>
          <a:p>
            <a:pPr fontAlgn="auto">
              <a:lnSpc>
                <a:spcPct val="150000"/>
              </a:lnSpc>
              <a:spcBef>
                <a:spcPts val="0"/>
              </a:spcBef>
              <a:spcAft>
                <a:spcPts val="0"/>
              </a:spcAft>
            </a:pP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hlinkClick r:id="rId2"/>
              </a:rPr>
              <a:t>K</a:t>
            </a:r>
            <a:r>
              <a:rPr lang="zh-CN" sz="1600">
                <a:solidFill>
                  <a:schemeClr val="tx1">
                    <a:lumMod val="65000"/>
                    <a:lumOff val="35000"/>
                  </a:schemeClr>
                </a:solidFill>
                <a:latin typeface="阿里巴巴普惠体" panose="00020600040101010101" pitchFamily="18" charset="-122"/>
                <a:ea typeface="阿里巴巴普惠体" panose="00020600040101010101" pitchFamily="18" charset="-122"/>
                <a:hlinkClick r:id="rId2"/>
              </a:rPr>
              <a:t>nife4j</a:t>
            </a:r>
            <a:r>
              <a:rPr lang="en-US" altLang="zh-CN" sz="1600">
                <a:solidFill>
                  <a:schemeClr val="tx1">
                    <a:lumMod val="65000"/>
                    <a:lumOff val="35000"/>
                  </a:schemeClr>
                </a:solidFill>
                <a:latin typeface="阿里巴巴普惠体" panose="00020600040101010101" pitchFamily="18" charset="-122"/>
                <a:ea typeface="阿里巴巴普惠体" panose="00020600040101010101" pitchFamily="18" charset="-122"/>
                <a:hlinkClick r:id="rId2"/>
              </a:rPr>
              <a:t> </a:t>
            </a:r>
            <a:r>
              <a:rPr 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是</a:t>
            </a:r>
            <a:r>
              <a:rPr 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rPr>
              <a:t>为Java MVC框架集成Swagger</a:t>
            </a:r>
            <a:r>
              <a:rPr 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生成Api文档</a:t>
            </a:r>
            <a:r>
              <a:rPr 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rPr>
              <a:t>的增强解决</a:t>
            </a:r>
            <a:r>
              <a:rPr lang="zh-CN" sz="1600">
                <a:solidFill>
                  <a:schemeClr val="tx1">
                    <a:lumMod val="65000"/>
                    <a:lumOff val="35000"/>
                  </a:schemeClr>
                </a:solidFill>
                <a:latin typeface="阿里巴巴普惠体" panose="00020600040101010101" pitchFamily="18" charset="-122"/>
                <a:ea typeface="阿里巴巴普惠体" panose="00020600040101010101" pitchFamily="18" charset="-122"/>
              </a:rPr>
              <a:t>方案。</a:t>
            </a:r>
            <a:endParaRPr lang="zh-CN" sz="1600" dirty="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7" name="文本框 6">
            <a:extLst>
              <a:ext uri="{FF2B5EF4-FFF2-40B4-BE49-F238E27FC236}">
                <a16:creationId xmlns:a16="http://schemas.microsoft.com/office/drawing/2014/main" id="{71D2D6AE-ACB3-49D4-E429-B1A0FA3F4F2B}"/>
              </a:ext>
            </a:extLst>
          </p:cNvPr>
          <p:cNvSpPr txBox="1"/>
          <p:nvPr/>
        </p:nvSpPr>
        <p:spPr>
          <a:xfrm>
            <a:off x="805982" y="3659859"/>
            <a:ext cx="6126480" cy="1847740"/>
          </a:xfrm>
          <a:prstGeom prst="roundRect">
            <a:avLst>
              <a:gd name="adj" fmla="val 6339"/>
            </a:avLst>
          </a:prstGeom>
          <a:solidFill>
            <a:srgbClr val="FFFFE4"/>
          </a:solidFill>
          <a:ln w="3175">
            <a:solidFill>
              <a:schemeClr val="tx1"/>
            </a:solidFill>
            <a:prstDash val="lgDash"/>
          </a:ln>
        </p:spPr>
        <p:txBody>
          <a:bodyPr wrap="square">
            <a:spAutoFit/>
          </a:bodyPr>
          <a:lstStyle/>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&lt;dependency&gt;</a:t>
            </a:r>
          </a:p>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            &lt;groupId&gt;com.github.xiaoymin&lt;/groupId&gt;</a:t>
            </a:r>
          </a:p>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            &lt;artifactId&gt;knife4j-spring-boot-starter&lt;/artifactId&gt;</a:t>
            </a:r>
          </a:p>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            &lt;version&gt;3.0.2&lt;/version&gt;</a:t>
            </a:r>
          </a:p>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&lt;/dependency&gt;</a:t>
            </a:r>
            <a:endParaRPr lang="en-US" altLang="zh-CN" sz="1400" dirty="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10" name="矩形: 对角圆角 9">
            <a:extLst>
              <a:ext uri="{FF2B5EF4-FFF2-40B4-BE49-F238E27FC236}">
                <a16:creationId xmlns:a16="http://schemas.microsoft.com/office/drawing/2014/main" id="{F12D775E-6146-914E-AA89-ADCC7A34BF07}"/>
              </a:ext>
            </a:extLst>
          </p:cNvPr>
          <p:cNvSpPr/>
          <p:nvPr/>
        </p:nvSpPr>
        <p:spPr>
          <a:xfrm>
            <a:off x="6003235" y="5175897"/>
            <a:ext cx="937178" cy="339653"/>
          </a:xfrm>
          <a:prstGeom prst="round2DiagRect">
            <a:avLst>
              <a:gd name="adj1" fmla="val 25741"/>
              <a:gd name="adj2" fmla="val 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00">
                <a:latin typeface="阿里巴巴普惠体" panose="00020600040101010101" pitchFamily="18" charset="-122"/>
                <a:ea typeface="阿里巴巴普惠体" panose="00020600040101010101" pitchFamily="18" charset="-122"/>
                <a:cs typeface="阿里巴巴普惠体" panose="00020600040101010101" pitchFamily="18" charset="-122"/>
              </a:rPr>
              <a:t>pom.xml</a:t>
            </a:r>
            <a:endParaRPr lang="zh-CN" altLang="en-US" sz="130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Tree>
    <p:extLst>
      <p:ext uri="{BB962C8B-B14F-4D97-AF65-F5344CB8AC3E}">
        <p14:creationId xmlns:p14="http://schemas.microsoft.com/office/powerpoint/2010/main" val="193542374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en-US" altLang="zh-CN"/>
              <a:t>Swagger</a:t>
            </a:r>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05</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介绍</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使用方式</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常用注解</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385453469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1" end="1"/>
                                            </p:txEl>
                                          </p:spTgt>
                                        </p:tgtEl>
                                        <p:attrNameLst>
                                          <p:attrName>style.color</p:attrName>
                                        </p:attrNameLst>
                                      </p:cBhvr>
                                      <p:to>
                                        <a:srgbClr val="A50021"/>
                                      </p:to>
                                    </p:animClr>
                                    <p:animClr clrSpc="rgb" dir="cw">
                                      <p:cBhvr>
                                        <p:cTn id="7" dur="500" fill="hold"/>
                                        <p:tgtEl>
                                          <p:spTgt spid="2">
                                            <p:txEl>
                                              <p:pRg st="1" end="1"/>
                                            </p:txEl>
                                          </p:spTgt>
                                        </p:tgtEl>
                                        <p:attrNameLst>
                                          <p:attrName>fillcolor</p:attrName>
                                        </p:attrNameLst>
                                      </p:cBhvr>
                                      <p:to>
                                        <a:srgbClr val="A50021"/>
                                      </p:to>
                                    </p:animClr>
                                    <p:set>
                                      <p:cBhvr>
                                        <p:cTn id="8" dur="500" fill="hold"/>
                                        <p:tgtEl>
                                          <p:spTgt spid="2">
                                            <p:txEl>
                                              <p:pRg st="1" end="1"/>
                                            </p:txEl>
                                          </p:spTgt>
                                        </p:tgtEl>
                                        <p:attrNameLst>
                                          <p:attrName>fill.type</p:attrName>
                                        </p:attrNameLst>
                                      </p:cBhvr>
                                      <p:to>
                                        <p:strVal val="solid"/>
                                      </p:to>
                                    </p:set>
                                    <p:anim to="1.5" calcmode="lin" valueType="num">
                                      <p:cBhvr override="childStyle">
                                        <p:cTn id="9" dur="500" fill="hold"/>
                                        <p:tgtEl>
                                          <p:spTgt spid="2">
                                            <p:txEl>
                                              <p:pRg st="1" end="1"/>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123519A-444C-8105-854C-A690AC54DD3B}"/>
              </a:ext>
            </a:extLst>
          </p:cNvPr>
          <p:cNvSpPr>
            <a:spLocks noGrp="1"/>
          </p:cNvSpPr>
          <p:nvPr>
            <p:ph type="body" sz="quarter" idx="10"/>
          </p:nvPr>
        </p:nvSpPr>
        <p:spPr/>
        <p:txBody>
          <a:bodyPr/>
          <a:lstStyle/>
          <a:p>
            <a:r>
              <a:rPr lang="zh-CN" altLang="en-US"/>
              <a:t>使用方式</a:t>
            </a:r>
          </a:p>
        </p:txBody>
      </p:sp>
      <p:sp>
        <p:nvSpPr>
          <p:cNvPr id="3" name="文本占位符 2">
            <a:extLst>
              <a:ext uri="{FF2B5EF4-FFF2-40B4-BE49-F238E27FC236}">
                <a16:creationId xmlns:a16="http://schemas.microsoft.com/office/drawing/2014/main" id="{22438EE0-ACB5-A410-4F21-A560BB27894A}"/>
              </a:ext>
            </a:extLst>
          </p:cNvPr>
          <p:cNvSpPr>
            <a:spLocks noGrp="1"/>
          </p:cNvSpPr>
          <p:nvPr>
            <p:ph type="body" sz="quarter" idx="11"/>
          </p:nvPr>
        </p:nvSpPr>
        <p:spPr/>
        <p:txBody>
          <a:bodyPr/>
          <a:lstStyle/>
          <a:p>
            <a:pPr marL="342900" indent="-342900">
              <a:buAutoNum type="arabicPeriod"/>
            </a:pPr>
            <a:r>
              <a:rPr lang="zh-CN" altLang="en-US"/>
              <a:t>导入 </a:t>
            </a:r>
            <a:r>
              <a:rPr lang="en-US" altLang="zh-CN"/>
              <a:t>knife4j </a:t>
            </a:r>
            <a:r>
              <a:rPr lang="zh-CN" altLang="en-US"/>
              <a:t>的</a:t>
            </a:r>
            <a:r>
              <a:rPr lang="en-US" altLang="zh-CN"/>
              <a:t>maven</a:t>
            </a:r>
            <a:r>
              <a:rPr lang="zh-CN" altLang="en-US"/>
              <a:t>坐标</a:t>
            </a:r>
            <a:endParaRPr lang="en-US" altLang="zh-CN"/>
          </a:p>
          <a:p>
            <a:pPr marL="342900" indent="-342900">
              <a:buAutoNum type="arabicPeriod"/>
            </a:pPr>
            <a:r>
              <a:rPr lang="zh-CN" altLang="en-US"/>
              <a:t>在配置类中加入 </a:t>
            </a:r>
            <a:r>
              <a:rPr lang="en-US" altLang="zh-CN"/>
              <a:t>knife4j </a:t>
            </a:r>
            <a:r>
              <a:rPr lang="zh-CN" altLang="en-US"/>
              <a:t>相关配置</a:t>
            </a:r>
            <a:endParaRPr lang="en-US" altLang="zh-CN"/>
          </a:p>
          <a:p>
            <a:pPr marL="342900" indent="-342900">
              <a:buAutoNum type="arabicPeriod"/>
            </a:pPr>
            <a:r>
              <a:rPr lang="zh-CN" altLang="en-US"/>
              <a:t>设置静态资源映射，否则接口文档页面无法访问</a:t>
            </a:r>
          </a:p>
        </p:txBody>
      </p:sp>
      <p:sp>
        <p:nvSpPr>
          <p:cNvPr id="5" name="文本框 4">
            <a:extLst>
              <a:ext uri="{FF2B5EF4-FFF2-40B4-BE49-F238E27FC236}">
                <a16:creationId xmlns:a16="http://schemas.microsoft.com/office/drawing/2014/main" id="{6D23C089-DF2A-6984-5C97-C56B3CE05F1C}"/>
              </a:ext>
            </a:extLst>
          </p:cNvPr>
          <p:cNvSpPr txBox="1"/>
          <p:nvPr/>
        </p:nvSpPr>
        <p:spPr>
          <a:xfrm>
            <a:off x="2332633" y="3212059"/>
            <a:ext cx="6126480" cy="1847740"/>
          </a:xfrm>
          <a:prstGeom prst="roundRect">
            <a:avLst>
              <a:gd name="adj" fmla="val 6339"/>
            </a:avLst>
          </a:prstGeom>
          <a:solidFill>
            <a:srgbClr val="FFFFE4"/>
          </a:solidFill>
          <a:ln w="3175">
            <a:solidFill>
              <a:schemeClr val="tx1"/>
            </a:solidFill>
            <a:prstDash val="lgDash"/>
          </a:ln>
        </p:spPr>
        <p:txBody>
          <a:bodyPr wrap="square">
            <a:spAutoFit/>
          </a:bodyPr>
          <a:lstStyle/>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&lt;dependency&gt;</a:t>
            </a:r>
          </a:p>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            &lt;groupId&gt;com.github.xiaoymin&lt;/groupId&gt;</a:t>
            </a:r>
          </a:p>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            &lt;artifactId&gt;knife4j-spring-boot-starter&lt;/artifactId&gt;</a:t>
            </a:r>
          </a:p>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            &lt;version&gt;3.0.2&lt;/version&gt;</a:t>
            </a:r>
          </a:p>
          <a:p>
            <a:pPr fontAlgn="auto">
              <a:lnSpc>
                <a:spcPct val="150000"/>
              </a:lnSpc>
              <a:spcBef>
                <a:spcPts val="0"/>
              </a:spcBef>
              <a:spcAft>
                <a:spcPts val="0"/>
              </a:spcAft>
            </a:pPr>
            <a:r>
              <a:rPr lang="en-US" altLang="zh-CN" sz="1400">
                <a:solidFill>
                  <a:schemeClr val="tx1">
                    <a:lumMod val="65000"/>
                    <a:lumOff val="35000"/>
                  </a:schemeClr>
                </a:solidFill>
                <a:latin typeface="阿里巴巴普惠体" panose="00020600040101010101" pitchFamily="18" charset="-122"/>
                <a:ea typeface="阿里巴巴普惠体" panose="00020600040101010101" pitchFamily="18" charset="-122"/>
              </a:rPr>
              <a:t>&lt;/dependency&gt;</a:t>
            </a:r>
            <a:endParaRPr lang="en-US" altLang="zh-CN" sz="1400" dirty="0">
              <a:solidFill>
                <a:schemeClr val="tx1">
                  <a:lumMod val="65000"/>
                  <a:lumOff val="35000"/>
                </a:schemeClr>
              </a:solidFill>
              <a:latin typeface="阿里巴巴普惠体" panose="00020600040101010101" pitchFamily="18" charset="-122"/>
              <a:ea typeface="阿里巴巴普惠体" panose="00020600040101010101" pitchFamily="18" charset="-122"/>
            </a:endParaRPr>
          </a:p>
        </p:txBody>
      </p:sp>
      <p:sp>
        <p:nvSpPr>
          <p:cNvPr id="6" name="矩形: 对角圆角 5">
            <a:extLst>
              <a:ext uri="{FF2B5EF4-FFF2-40B4-BE49-F238E27FC236}">
                <a16:creationId xmlns:a16="http://schemas.microsoft.com/office/drawing/2014/main" id="{BBB702F7-70EC-AB93-C30E-079304780B39}"/>
              </a:ext>
            </a:extLst>
          </p:cNvPr>
          <p:cNvSpPr/>
          <p:nvPr/>
        </p:nvSpPr>
        <p:spPr>
          <a:xfrm>
            <a:off x="7529886" y="4728097"/>
            <a:ext cx="937178" cy="339653"/>
          </a:xfrm>
          <a:prstGeom prst="round2DiagRect">
            <a:avLst>
              <a:gd name="adj1" fmla="val 25741"/>
              <a:gd name="adj2" fmla="val 0"/>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00">
                <a:latin typeface="阿里巴巴普惠体" panose="00020600040101010101" pitchFamily="18" charset="-122"/>
                <a:ea typeface="阿里巴巴普惠体" panose="00020600040101010101" pitchFamily="18" charset="-122"/>
                <a:cs typeface="阿里巴巴普惠体" panose="00020600040101010101" pitchFamily="18" charset="-122"/>
              </a:rPr>
              <a:t>pom.xml</a:t>
            </a:r>
            <a:endParaRPr lang="zh-CN" altLang="en-US" sz="130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8" name="Rectangle 1">
            <a:extLst>
              <a:ext uri="{FF2B5EF4-FFF2-40B4-BE49-F238E27FC236}">
                <a16:creationId xmlns:a16="http://schemas.microsoft.com/office/drawing/2014/main" id="{1A515F95-B6A0-9EE0-0329-7FD3A68D93CF}"/>
              </a:ext>
            </a:extLst>
          </p:cNvPr>
          <p:cNvSpPr>
            <a:spLocks noChangeArrowheads="1"/>
          </p:cNvSpPr>
          <p:nvPr/>
        </p:nvSpPr>
        <p:spPr bwMode="auto">
          <a:xfrm>
            <a:off x="2332633" y="3212059"/>
            <a:ext cx="7315200" cy="3482400"/>
          </a:xfrm>
          <a:prstGeom prst="roundRect">
            <a:avLst>
              <a:gd name="adj" fmla="val 3618"/>
            </a:avLst>
          </a:prstGeom>
          <a:solidFill>
            <a:srgbClr val="FFFFE4"/>
          </a:solidFill>
          <a:ln w="3175">
            <a:solidFill>
              <a:schemeClr val="tx1"/>
            </a:solidFill>
            <a:prstDash val="lgDash"/>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200" b="0" i="0" u="none" strike="noStrike" cap="none" normalizeH="0" baseline="0">
                <a:ln>
                  <a:noFill/>
                </a:ln>
                <a:solidFill>
                  <a:srgbClr val="9E880D"/>
                </a:solidFill>
                <a:effectLst/>
                <a:latin typeface="Arial Unicode MS"/>
                <a:ea typeface="JetBrains Mono"/>
              </a:rPr>
              <a:t>@Bean</a:t>
            </a:r>
            <a:br>
              <a:rPr kumimoji="0" lang="zh-CN" altLang="zh-CN" sz="1200" b="0" i="0" u="none" strike="noStrike" cap="none" normalizeH="0" baseline="0">
                <a:ln>
                  <a:noFill/>
                </a:ln>
                <a:solidFill>
                  <a:srgbClr val="9E880D"/>
                </a:solidFill>
                <a:effectLst/>
                <a:latin typeface="Arial Unicode MS"/>
                <a:ea typeface="JetBrains Mono"/>
              </a:rPr>
            </a:br>
            <a:r>
              <a:rPr kumimoji="0" lang="zh-CN" altLang="zh-CN" sz="1200" b="0" i="0" u="none" strike="noStrike" cap="none" normalizeH="0" baseline="0">
                <a:ln>
                  <a:noFill/>
                </a:ln>
                <a:solidFill>
                  <a:srgbClr val="0033B3"/>
                </a:solidFill>
                <a:effectLst/>
                <a:latin typeface="Arial Unicode MS"/>
                <a:ea typeface="JetBrains Mono"/>
              </a:rPr>
              <a:t>public </a:t>
            </a:r>
            <a:r>
              <a:rPr kumimoji="0" lang="zh-CN" altLang="zh-CN" sz="1200" b="0" i="0" u="none" strike="noStrike" cap="none" normalizeH="0" baseline="0">
                <a:ln>
                  <a:noFill/>
                </a:ln>
                <a:solidFill>
                  <a:srgbClr val="000000"/>
                </a:solidFill>
                <a:effectLst/>
                <a:latin typeface="Arial Unicode MS"/>
                <a:ea typeface="JetBrains Mono"/>
              </a:rPr>
              <a:t>Docket </a:t>
            </a:r>
            <a:r>
              <a:rPr kumimoji="0" lang="zh-CN" altLang="zh-CN" sz="1200" b="0" i="0" u="none" strike="noStrike" cap="none" normalizeH="0" baseline="0">
                <a:ln>
                  <a:noFill/>
                </a:ln>
                <a:solidFill>
                  <a:srgbClr val="00627A"/>
                </a:solidFill>
                <a:effectLst/>
                <a:latin typeface="Arial Unicode MS"/>
                <a:ea typeface="JetBrains Mono"/>
              </a:rPr>
              <a:t>docket</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a:t>
            </a:r>
            <a:r>
              <a:rPr kumimoji="0" lang="zh-CN" altLang="zh-CN" sz="1200" b="0" i="0" u="none" strike="noStrike" cap="none" normalizeH="0" baseline="0">
                <a:ln>
                  <a:noFill/>
                </a:ln>
                <a:solidFill>
                  <a:srgbClr val="000000"/>
                </a:solidFill>
                <a:effectLst/>
                <a:latin typeface="Arial Unicode MS"/>
                <a:ea typeface="JetBrains Mono"/>
              </a:rPr>
              <a:t>ApiInfo apiInfo </a:t>
            </a:r>
            <a:r>
              <a:rPr kumimoji="0" lang="zh-CN" altLang="zh-CN" sz="1200" b="0" i="0" u="none" strike="noStrike" cap="none" normalizeH="0" baseline="0">
                <a:ln>
                  <a:noFill/>
                </a:ln>
                <a:solidFill>
                  <a:srgbClr val="080808"/>
                </a:solidFill>
                <a:effectLst/>
                <a:latin typeface="Arial Unicode MS"/>
                <a:ea typeface="JetBrains Mono"/>
              </a:rPr>
              <a:t>= </a:t>
            </a:r>
            <a:r>
              <a:rPr kumimoji="0" lang="zh-CN" altLang="zh-CN" sz="1200" b="0" i="0" u="none" strike="noStrike" cap="none" normalizeH="0" baseline="0">
                <a:ln>
                  <a:noFill/>
                </a:ln>
                <a:solidFill>
                  <a:srgbClr val="0033B3"/>
                </a:solidFill>
                <a:effectLst/>
                <a:latin typeface="Arial Unicode MS"/>
                <a:ea typeface="JetBrains Mono"/>
              </a:rPr>
              <a:t>new </a:t>
            </a:r>
            <a:r>
              <a:rPr kumimoji="0" lang="zh-CN" altLang="zh-CN" sz="1200" b="0" i="0" u="none" strike="noStrike" cap="none" normalizeH="0" baseline="0">
                <a:ln>
                  <a:noFill/>
                </a:ln>
                <a:solidFill>
                  <a:srgbClr val="080808"/>
                </a:solidFill>
                <a:effectLst/>
                <a:latin typeface="Arial Unicode MS"/>
                <a:ea typeface="JetBrains Mono"/>
              </a:rPr>
              <a:t>ApiInfoBuilder()</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.title(</a:t>
            </a:r>
            <a:r>
              <a:rPr kumimoji="0" lang="zh-CN" altLang="zh-CN" sz="1200" b="0" i="0" u="none" strike="noStrike" cap="none" normalizeH="0" baseline="0">
                <a:ln>
                  <a:noFill/>
                </a:ln>
                <a:solidFill>
                  <a:srgbClr val="067D17"/>
                </a:solidFill>
                <a:effectLst/>
                <a:latin typeface="Arial Unicode MS"/>
                <a:ea typeface="JetBrains Mono"/>
              </a:rPr>
              <a:t>“</a:t>
            </a:r>
            <a:r>
              <a:rPr lang="zh-CN" altLang="en-US" sz="1200">
                <a:solidFill>
                  <a:srgbClr val="067D17"/>
                </a:solidFill>
                <a:latin typeface="宋体" panose="02010600030101010101" pitchFamily="2" charset="-122"/>
                <a:ea typeface="宋体" panose="02010600030101010101" pitchFamily="2" charset="-122"/>
              </a:rPr>
              <a:t>苍穹</a:t>
            </a:r>
            <a:r>
              <a:rPr kumimoji="0" lang="zh-CN" altLang="zh-CN" sz="1200" b="0" i="0" u="none" strike="noStrike" cap="none" normalizeH="0" baseline="0">
                <a:ln>
                  <a:noFill/>
                </a:ln>
                <a:solidFill>
                  <a:srgbClr val="067D17"/>
                </a:solidFill>
                <a:effectLst/>
                <a:latin typeface="宋体" panose="02010600030101010101" pitchFamily="2" charset="-122"/>
                <a:ea typeface="宋体" panose="02010600030101010101" pitchFamily="2" charset="-122"/>
              </a:rPr>
              <a:t>外卖项目接口文档</a:t>
            </a:r>
            <a:r>
              <a:rPr kumimoji="0" lang="zh-CN" altLang="zh-CN" sz="1200" b="0" i="0" u="none" strike="noStrike" cap="none" normalizeH="0" baseline="0">
                <a:ln>
                  <a:noFill/>
                </a:ln>
                <a:solidFill>
                  <a:srgbClr val="067D17"/>
                </a:solidFill>
                <a:effectLst/>
                <a:latin typeface="Arial Unicode MS"/>
                <a:ea typeface="JetBrains Mono"/>
              </a:rPr>
              <a:t>”</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.version(</a:t>
            </a:r>
            <a:r>
              <a:rPr kumimoji="0" lang="zh-CN" altLang="zh-CN" sz="1200" b="0" i="0" u="none" strike="noStrike" cap="none" normalizeH="0" baseline="0">
                <a:ln>
                  <a:noFill/>
                </a:ln>
                <a:solidFill>
                  <a:srgbClr val="067D17"/>
                </a:solidFill>
                <a:effectLst/>
                <a:latin typeface="Arial Unicode MS"/>
                <a:ea typeface="JetBrains Mono"/>
              </a:rPr>
              <a:t>“2.0”</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.description(</a:t>
            </a:r>
            <a:r>
              <a:rPr kumimoji="0" lang="zh-CN" altLang="zh-CN" sz="1200" b="0" i="0" u="none" strike="noStrike" cap="none" normalizeH="0" baseline="0">
                <a:ln>
                  <a:noFill/>
                </a:ln>
                <a:solidFill>
                  <a:srgbClr val="067D17"/>
                </a:solidFill>
                <a:effectLst/>
                <a:latin typeface="Arial Unicode MS"/>
                <a:ea typeface="JetBrains Mono"/>
              </a:rPr>
              <a:t>“</a:t>
            </a:r>
            <a:r>
              <a:rPr kumimoji="0" lang="zh-CN" altLang="en-US" sz="1200" b="0" i="0" u="none" strike="noStrike" cap="none" normalizeH="0" baseline="0">
                <a:ln>
                  <a:noFill/>
                </a:ln>
                <a:solidFill>
                  <a:srgbClr val="067D17"/>
                </a:solidFill>
                <a:effectLst/>
                <a:latin typeface="宋体" panose="02010600030101010101" pitchFamily="2" charset="-122"/>
                <a:ea typeface="宋体" panose="02010600030101010101" pitchFamily="2" charset="-122"/>
              </a:rPr>
              <a:t>苍穹</a:t>
            </a:r>
            <a:r>
              <a:rPr kumimoji="0" lang="zh-CN" altLang="zh-CN" sz="1200" b="0" i="0" u="none" strike="noStrike" cap="none" normalizeH="0" baseline="0">
                <a:ln>
                  <a:noFill/>
                </a:ln>
                <a:solidFill>
                  <a:srgbClr val="067D17"/>
                </a:solidFill>
                <a:effectLst/>
                <a:latin typeface="宋体" panose="02010600030101010101" pitchFamily="2" charset="-122"/>
                <a:ea typeface="宋体" panose="02010600030101010101" pitchFamily="2" charset="-122"/>
              </a:rPr>
              <a:t>外卖项目接口文档</a:t>
            </a:r>
            <a:r>
              <a:rPr kumimoji="0" lang="zh-CN" altLang="zh-CN" sz="1200" b="0" i="0" u="none" strike="noStrike" cap="none" normalizeH="0" baseline="0">
                <a:ln>
                  <a:noFill/>
                </a:ln>
                <a:solidFill>
                  <a:srgbClr val="067D17"/>
                </a:solidFill>
                <a:effectLst/>
                <a:latin typeface="Arial Unicode MS"/>
                <a:ea typeface="JetBrains Mono"/>
              </a:rPr>
              <a:t>"</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.build();</a:t>
            </a:r>
            <a:br>
              <a:rPr kumimoji="0" lang="zh-CN" altLang="zh-CN" sz="1200" b="0" i="0" u="none" strike="noStrike" cap="none" normalizeH="0" baseline="0">
                <a:ln>
                  <a:noFill/>
                </a:ln>
                <a:solidFill>
                  <a:srgbClr val="080808"/>
                </a:solidFill>
                <a:effectLst/>
                <a:latin typeface="Arial Unicode MS"/>
                <a:ea typeface="JetBrains Mono"/>
              </a:rPr>
            </a:b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a:t>
            </a:r>
            <a:r>
              <a:rPr kumimoji="0" lang="zh-CN" altLang="zh-CN" sz="1200" b="0" i="0" u="none" strike="noStrike" cap="none" normalizeH="0" baseline="0">
                <a:ln>
                  <a:noFill/>
                </a:ln>
                <a:solidFill>
                  <a:srgbClr val="000000"/>
                </a:solidFill>
                <a:effectLst/>
                <a:latin typeface="Arial Unicode MS"/>
                <a:ea typeface="JetBrains Mono"/>
              </a:rPr>
              <a:t>Docket docket </a:t>
            </a:r>
            <a:r>
              <a:rPr kumimoji="0" lang="zh-CN" altLang="zh-CN" sz="1200" b="0" i="0" u="none" strike="noStrike" cap="none" normalizeH="0" baseline="0">
                <a:ln>
                  <a:noFill/>
                </a:ln>
                <a:solidFill>
                  <a:srgbClr val="080808"/>
                </a:solidFill>
                <a:effectLst/>
                <a:latin typeface="Arial Unicode MS"/>
                <a:ea typeface="JetBrains Mono"/>
              </a:rPr>
              <a:t>= </a:t>
            </a:r>
            <a:r>
              <a:rPr kumimoji="0" lang="zh-CN" altLang="zh-CN" sz="1200" b="0" i="0" u="none" strike="noStrike" cap="none" normalizeH="0" baseline="0">
                <a:ln>
                  <a:noFill/>
                </a:ln>
                <a:solidFill>
                  <a:srgbClr val="0033B3"/>
                </a:solidFill>
                <a:effectLst/>
                <a:latin typeface="Arial Unicode MS"/>
                <a:ea typeface="JetBrains Mono"/>
              </a:rPr>
              <a:t>new </a:t>
            </a:r>
            <a:r>
              <a:rPr kumimoji="0" lang="zh-CN" altLang="zh-CN" sz="1200" b="0" i="0" u="none" strike="noStrike" cap="none" normalizeH="0" baseline="0">
                <a:ln>
                  <a:noFill/>
                </a:ln>
                <a:solidFill>
                  <a:srgbClr val="080808"/>
                </a:solidFill>
                <a:effectLst/>
                <a:latin typeface="Arial Unicode MS"/>
                <a:ea typeface="JetBrains Mono"/>
              </a:rPr>
              <a:t>Docket(</a:t>
            </a:r>
            <a:r>
              <a:rPr kumimoji="0" lang="zh-CN" altLang="zh-CN" sz="1200" b="0" i="0" u="none" strike="noStrike" cap="none" normalizeH="0" baseline="0">
                <a:ln>
                  <a:noFill/>
                </a:ln>
                <a:solidFill>
                  <a:srgbClr val="000000"/>
                </a:solidFill>
                <a:effectLst/>
                <a:latin typeface="Arial Unicode MS"/>
                <a:ea typeface="JetBrains Mono"/>
              </a:rPr>
              <a:t>DocumentationType</a:t>
            </a:r>
            <a:r>
              <a:rPr kumimoji="0" lang="zh-CN" altLang="zh-CN" sz="1200" b="0" i="0" u="none" strike="noStrike" cap="none" normalizeH="0" baseline="0">
                <a:ln>
                  <a:noFill/>
                </a:ln>
                <a:solidFill>
                  <a:srgbClr val="080808"/>
                </a:solidFill>
                <a:effectLst/>
                <a:latin typeface="Arial Unicode MS"/>
                <a:ea typeface="JetBrains Mono"/>
              </a:rPr>
              <a:t>.</a:t>
            </a:r>
            <a:r>
              <a:rPr kumimoji="0" lang="zh-CN" altLang="zh-CN" sz="1200" b="0" i="1" u="none" strike="noStrike" cap="none" normalizeH="0" baseline="0">
                <a:ln>
                  <a:noFill/>
                </a:ln>
                <a:solidFill>
                  <a:srgbClr val="871094"/>
                </a:solidFill>
                <a:effectLst/>
                <a:latin typeface="Arial Unicode MS"/>
                <a:ea typeface="JetBrains Mono"/>
              </a:rPr>
              <a:t>SWAGGER_2</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.apiInfo(</a:t>
            </a:r>
            <a:r>
              <a:rPr kumimoji="0" lang="zh-CN" altLang="zh-CN" sz="1200" b="0" i="0" u="none" strike="noStrike" cap="none" normalizeH="0" baseline="0">
                <a:ln>
                  <a:noFill/>
                </a:ln>
                <a:solidFill>
                  <a:srgbClr val="000000"/>
                </a:solidFill>
                <a:effectLst/>
                <a:latin typeface="Arial Unicode MS"/>
                <a:ea typeface="JetBrains Mono"/>
              </a:rPr>
              <a:t>apiInfo</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.select()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a:t>
            </a:r>
            <a:r>
              <a:rPr kumimoji="0" lang="zh-CN" altLang="zh-CN" sz="1200" b="0" i="1" u="none" strike="noStrike" cap="none" normalizeH="0" baseline="0">
                <a:ln>
                  <a:noFill/>
                </a:ln>
                <a:solidFill>
                  <a:srgbClr val="8C8C8C"/>
                </a:solidFill>
                <a:effectLst/>
                <a:latin typeface="Arial Unicode MS"/>
                <a:ea typeface="JetBrains Mono"/>
              </a:rPr>
              <a:t>//</a:t>
            </a:r>
            <a:r>
              <a:rPr kumimoji="0" lang="zh-CN" altLang="zh-CN" sz="1200" b="0" i="1" u="none" strike="noStrike" cap="none" normalizeH="0" baseline="0">
                <a:ln>
                  <a:noFill/>
                </a:ln>
                <a:solidFill>
                  <a:srgbClr val="8C8C8C"/>
                </a:solidFill>
                <a:effectLst/>
                <a:latin typeface="宋体" panose="02010600030101010101" pitchFamily="2" charset="-122"/>
                <a:ea typeface="宋体" panose="02010600030101010101" pitchFamily="2" charset="-122"/>
              </a:rPr>
              <a:t>指定生成接口需要扫描的包</a:t>
            </a:r>
            <a:br>
              <a:rPr kumimoji="0" lang="zh-CN" altLang="zh-CN" sz="1200" b="0" i="1" u="none" strike="noStrike" cap="none" normalizeH="0" baseline="0">
                <a:ln>
                  <a:noFill/>
                </a:ln>
                <a:solidFill>
                  <a:srgbClr val="8C8C8C"/>
                </a:solidFill>
                <a:effectLst/>
                <a:latin typeface="宋体" panose="02010600030101010101" pitchFamily="2" charset="-122"/>
                <a:ea typeface="宋体" panose="02010600030101010101" pitchFamily="2" charset="-122"/>
              </a:rPr>
            </a:br>
            <a:r>
              <a:rPr kumimoji="0" lang="zh-CN" altLang="zh-CN" sz="1200" b="0" i="1" u="none" strike="noStrike" cap="none" normalizeH="0" baseline="0">
                <a:ln>
                  <a:noFill/>
                </a:ln>
                <a:solidFill>
                  <a:srgbClr val="8C8C8C"/>
                </a:solidFill>
                <a:effectLst/>
                <a:latin typeface="宋体" panose="02010600030101010101" pitchFamily="2" charset="-122"/>
                <a:ea typeface="宋体" panose="02010600030101010101" pitchFamily="2" charset="-122"/>
              </a:rPr>
              <a:t>      </a:t>
            </a:r>
            <a:r>
              <a:rPr kumimoji="0" lang="en-US" altLang="zh-CN" sz="1200" b="0" i="1" u="none" strike="noStrike" cap="none" normalizeH="0" baseline="0">
                <a:ln>
                  <a:noFill/>
                </a:ln>
                <a:solidFill>
                  <a:srgbClr val="8C8C8C"/>
                </a:solidFill>
                <a:effectLst/>
                <a:latin typeface="宋体" panose="02010600030101010101" pitchFamily="2" charset="-122"/>
                <a:ea typeface="宋体" panose="02010600030101010101" pitchFamily="2" charset="-122"/>
              </a:rPr>
              <a:t> </a:t>
            </a:r>
            <a:r>
              <a:rPr kumimoji="0" lang="zh-CN" altLang="zh-CN" sz="1200" b="0" i="0" u="none" strike="noStrike" cap="none" normalizeH="0" baseline="0">
                <a:ln>
                  <a:noFill/>
                </a:ln>
                <a:solidFill>
                  <a:srgbClr val="080808"/>
                </a:solidFill>
                <a:effectLst/>
                <a:latin typeface="Arial Unicode MS"/>
                <a:ea typeface="JetBrains Mono"/>
              </a:rPr>
              <a:t>.apis(</a:t>
            </a:r>
            <a:r>
              <a:rPr kumimoji="0" lang="zh-CN" altLang="zh-CN" sz="1200" b="0" i="0" u="none" strike="noStrike" cap="none" normalizeH="0" baseline="0">
                <a:ln>
                  <a:noFill/>
                </a:ln>
                <a:solidFill>
                  <a:srgbClr val="000000"/>
                </a:solidFill>
                <a:effectLst/>
                <a:latin typeface="Arial Unicode MS"/>
                <a:ea typeface="JetBrains Mono"/>
              </a:rPr>
              <a:t>RequestHandlerSelectors</a:t>
            </a:r>
            <a:r>
              <a:rPr kumimoji="0" lang="zh-CN" altLang="zh-CN" sz="1200" b="0" i="0" u="none" strike="noStrike" cap="none" normalizeH="0" baseline="0">
                <a:ln>
                  <a:noFill/>
                </a:ln>
                <a:solidFill>
                  <a:srgbClr val="080808"/>
                </a:solidFill>
                <a:effectLst/>
                <a:latin typeface="Arial Unicode MS"/>
                <a:ea typeface="JetBrains Mono"/>
              </a:rPr>
              <a:t>.</a:t>
            </a:r>
            <a:r>
              <a:rPr kumimoji="0" lang="zh-CN" altLang="zh-CN" sz="1200" b="0" i="1" u="none" strike="noStrike" cap="none" normalizeH="0" baseline="0">
                <a:ln>
                  <a:noFill/>
                </a:ln>
                <a:solidFill>
                  <a:srgbClr val="080808"/>
                </a:solidFill>
                <a:effectLst/>
                <a:latin typeface="Arial Unicode MS"/>
                <a:ea typeface="JetBrains Mono"/>
              </a:rPr>
              <a:t>basePackage</a:t>
            </a:r>
            <a:r>
              <a:rPr kumimoji="0" lang="zh-CN" altLang="zh-CN" sz="1200" b="0" i="0" u="none" strike="noStrike" cap="none" normalizeH="0" baseline="0">
                <a:ln>
                  <a:noFill/>
                </a:ln>
                <a:solidFill>
                  <a:srgbClr val="080808"/>
                </a:solidFill>
                <a:effectLst/>
                <a:latin typeface="Arial Unicode MS"/>
                <a:ea typeface="JetBrains Mono"/>
              </a:rPr>
              <a:t>(</a:t>
            </a:r>
            <a:r>
              <a:rPr kumimoji="0" lang="zh-CN" altLang="zh-CN" sz="1200" b="0" i="0" u="none" strike="noStrike" cap="none" normalizeH="0" baseline="0">
                <a:ln>
                  <a:noFill/>
                </a:ln>
                <a:solidFill>
                  <a:srgbClr val="067D17"/>
                </a:solidFill>
                <a:effectLst/>
                <a:latin typeface="Arial Unicode MS"/>
                <a:ea typeface="JetBrains Mono"/>
              </a:rPr>
              <a:t>"com.</a:t>
            </a:r>
            <a:r>
              <a:rPr kumimoji="0" lang="en-US" altLang="zh-CN" sz="1200" b="0" i="0" u="none" strike="noStrike" cap="none" normalizeH="0" baseline="0">
                <a:ln>
                  <a:noFill/>
                </a:ln>
                <a:solidFill>
                  <a:srgbClr val="067D17"/>
                </a:solidFill>
                <a:effectLst/>
                <a:latin typeface="Arial Unicode MS"/>
                <a:ea typeface="JetBrains Mono"/>
              </a:rPr>
              <a:t>sky</a:t>
            </a:r>
            <a:r>
              <a:rPr kumimoji="0" lang="zh-CN" altLang="zh-CN" sz="1200" b="0" i="0" u="none" strike="noStrike" cap="none" normalizeH="0" baseline="0">
                <a:ln>
                  <a:noFill/>
                </a:ln>
                <a:solidFill>
                  <a:srgbClr val="067D17"/>
                </a:solidFill>
                <a:effectLst/>
                <a:latin typeface="Arial Unicode MS"/>
                <a:ea typeface="JetBrains Mono"/>
              </a:rPr>
              <a:t>.controller"</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.paths(</a:t>
            </a:r>
            <a:r>
              <a:rPr kumimoji="0" lang="zh-CN" altLang="zh-CN" sz="1200" b="0" i="0" u="none" strike="noStrike" cap="none" normalizeH="0" baseline="0">
                <a:ln>
                  <a:noFill/>
                </a:ln>
                <a:solidFill>
                  <a:srgbClr val="000000"/>
                </a:solidFill>
                <a:effectLst/>
                <a:latin typeface="Arial Unicode MS"/>
                <a:ea typeface="JetBrains Mono"/>
              </a:rPr>
              <a:t>PathSelectors</a:t>
            </a:r>
            <a:r>
              <a:rPr kumimoji="0" lang="zh-CN" altLang="zh-CN" sz="1200" b="0" i="0" u="none" strike="noStrike" cap="none" normalizeH="0" baseline="0">
                <a:ln>
                  <a:noFill/>
                </a:ln>
                <a:solidFill>
                  <a:srgbClr val="080808"/>
                </a:solidFill>
                <a:effectLst/>
                <a:latin typeface="Arial Unicode MS"/>
                <a:ea typeface="JetBrains Mono"/>
              </a:rPr>
              <a:t>.</a:t>
            </a:r>
            <a:r>
              <a:rPr kumimoji="0" lang="zh-CN" altLang="zh-CN" sz="1200" b="0" i="1" u="none" strike="noStrike" cap="none" normalizeH="0" baseline="0">
                <a:ln>
                  <a:noFill/>
                </a:ln>
                <a:solidFill>
                  <a:srgbClr val="080808"/>
                </a:solidFill>
                <a:effectLst/>
                <a:latin typeface="Arial Unicode MS"/>
                <a:ea typeface="JetBrains Mono"/>
              </a:rPr>
              <a:t>any</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.build();</a:t>
            </a:r>
            <a:br>
              <a:rPr kumimoji="0" lang="zh-CN" altLang="zh-CN" sz="1200" b="0" i="0" u="none" strike="noStrike" cap="none" normalizeH="0" baseline="0">
                <a:ln>
                  <a:noFill/>
                </a:ln>
                <a:solidFill>
                  <a:srgbClr val="080808"/>
                </a:solidFill>
                <a:effectLst/>
                <a:latin typeface="Arial Unicode MS"/>
                <a:ea typeface="JetBrains Mono"/>
              </a:rPr>
            </a:b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a:t>
            </a:r>
            <a:r>
              <a:rPr kumimoji="0" lang="zh-CN" altLang="zh-CN" sz="1200" b="0" i="0" u="none" strike="noStrike" cap="none" normalizeH="0" baseline="0">
                <a:ln>
                  <a:noFill/>
                </a:ln>
                <a:solidFill>
                  <a:srgbClr val="0033B3"/>
                </a:solidFill>
                <a:effectLst/>
                <a:latin typeface="Arial Unicode MS"/>
                <a:ea typeface="JetBrains Mono"/>
              </a:rPr>
              <a:t>return </a:t>
            </a:r>
            <a:r>
              <a:rPr kumimoji="0" lang="zh-CN" altLang="zh-CN" sz="1200" b="0" i="0" u="none" strike="noStrike" cap="none" normalizeH="0" baseline="0">
                <a:ln>
                  <a:noFill/>
                </a:ln>
                <a:solidFill>
                  <a:srgbClr val="000000"/>
                </a:solidFill>
                <a:effectLst/>
                <a:latin typeface="Arial Unicode MS"/>
                <a:ea typeface="JetBrains Mono"/>
              </a:rPr>
              <a:t>docket</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a:t>
            </a:r>
            <a:endParaRPr kumimoji="0" lang="zh-CN" altLang="zh-CN" sz="1200" b="0" i="0" u="none" strike="noStrike" cap="none" normalizeH="0" baseline="0">
              <a:ln>
                <a:noFill/>
              </a:ln>
              <a:solidFill>
                <a:schemeClr val="tx1"/>
              </a:solidFill>
              <a:effectLst/>
              <a:latin typeface="Arial" panose="020B0604020202020204" pitchFamily="34" charset="0"/>
            </a:endParaRPr>
          </a:p>
        </p:txBody>
      </p:sp>
      <p:sp>
        <p:nvSpPr>
          <p:cNvPr id="9" name="矩形: 对角圆角 8">
            <a:extLst>
              <a:ext uri="{FF2B5EF4-FFF2-40B4-BE49-F238E27FC236}">
                <a16:creationId xmlns:a16="http://schemas.microsoft.com/office/drawing/2014/main" id="{56A19DC0-8E99-8E80-1BF2-E47821B85B21}"/>
              </a:ext>
            </a:extLst>
          </p:cNvPr>
          <p:cNvSpPr/>
          <p:nvPr/>
        </p:nvSpPr>
        <p:spPr>
          <a:xfrm>
            <a:off x="7688911" y="6362972"/>
            <a:ext cx="1966873" cy="339653"/>
          </a:xfrm>
          <a:prstGeom prst="round2DiagRect">
            <a:avLst>
              <a:gd name="adj1" fmla="val 25741"/>
              <a:gd name="adj2" fmla="val 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00">
                <a:latin typeface="阿里巴巴普惠体" panose="00020600040101010101" pitchFamily="18" charset="-122"/>
                <a:ea typeface="阿里巴巴普惠体" panose="00020600040101010101" pitchFamily="18" charset="-122"/>
                <a:cs typeface="阿里巴巴普惠体" panose="00020600040101010101" pitchFamily="18" charset="-122"/>
              </a:rPr>
              <a:t>WebMvcConfiguration</a:t>
            </a:r>
            <a:endParaRPr lang="zh-CN" altLang="en-US" sz="130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1" name="Rectangle 1">
            <a:extLst>
              <a:ext uri="{FF2B5EF4-FFF2-40B4-BE49-F238E27FC236}">
                <a16:creationId xmlns:a16="http://schemas.microsoft.com/office/drawing/2014/main" id="{B208D65A-B318-2E8B-7F8C-0B7A837A0941}"/>
              </a:ext>
            </a:extLst>
          </p:cNvPr>
          <p:cNvSpPr>
            <a:spLocks noChangeArrowheads="1"/>
          </p:cNvSpPr>
          <p:nvPr/>
        </p:nvSpPr>
        <p:spPr bwMode="auto">
          <a:xfrm>
            <a:off x="2332633" y="3213669"/>
            <a:ext cx="8274407" cy="1940957"/>
          </a:xfrm>
          <a:prstGeom prst="roundRect">
            <a:avLst>
              <a:gd name="adj" fmla="val 6835"/>
            </a:avLst>
          </a:prstGeom>
          <a:solidFill>
            <a:srgbClr val="FFFFE4"/>
          </a:solidFill>
          <a:ln w="3175">
            <a:solidFill>
              <a:schemeClr val="tx1"/>
            </a:solidFill>
            <a:prstDash val="lgDash"/>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200" b="0" i="1" u="none" strike="noStrike" cap="none" normalizeH="0" baseline="0">
                <a:ln>
                  <a:noFill/>
                </a:ln>
                <a:solidFill>
                  <a:srgbClr val="8C8C8C"/>
                </a:solidFill>
                <a:effectLst/>
                <a:latin typeface="Arial Unicode MS"/>
                <a:ea typeface="JetBrains Mono"/>
              </a:rPr>
              <a:t>/**</a:t>
            </a:r>
            <a:br>
              <a:rPr kumimoji="0" lang="zh-CN" altLang="zh-CN" sz="1200" b="0" i="1" u="none" strike="noStrike" cap="none" normalizeH="0" baseline="0">
                <a:ln>
                  <a:noFill/>
                </a:ln>
                <a:solidFill>
                  <a:srgbClr val="8C8C8C"/>
                </a:solidFill>
                <a:effectLst/>
                <a:latin typeface="Arial Unicode MS"/>
                <a:ea typeface="JetBrains Mono"/>
              </a:rPr>
            </a:br>
            <a:r>
              <a:rPr kumimoji="0" lang="zh-CN" altLang="zh-CN" sz="1200" b="0" i="1" u="none" strike="noStrike" cap="none" normalizeH="0" baseline="0">
                <a:ln>
                  <a:noFill/>
                </a:ln>
                <a:solidFill>
                  <a:srgbClr val="8C8C8C"/>
                </a:solidFill>
                <a:effectLst/>
                <a:latin typeface="Arial Unicode MS"/>
                <a:ea typeface="JetBrains Mono"/>
              </a:rPr>
              <a:t> * </a:t>
            </a:r>
            <a:r>
              <a:rPr kumimoji="0" lang="zh-CN" altLang="zh-CN" sz="1200" b="0" i="1" u="none" strike="noStrike" cap="none" normalizeH="0" baseline="0">
                <a:ln>
                  <a:noFill/>
                </a:ln>
                <a:solidFill>
                  <a:srgbClr val="8C8C8C"/>
                </a:solidFill>
                <a:effectLst/>
                <a:latin typeface="宋体" panose="02010600030101010101" pitchFamily="2" charset="-122"/>
                <a:ea typeface="宋体" panose="02010600030101010101" pitchFamily="2" charset="-122"/>
              </a:rPr>
              <a:t>设置静态资源映射</a:t>
            </a:r>
            <a:br>
              <a:rPr kumimoji="0" lang="zh-CN" altLang="zh-CN" sz="1200" b="0" i="1" u="none" strike="noStrike" cap="none" normalizeH="0" baseline="0">
                <a:ln>
                  <a:noFill/>
                </a:ln>
                <a:solidFill>
                  <a:srgbClr val="8C8C8C"/>
                </a:solidFill>
                <a:effectLst/>
                <a:latin typeface="宋体" panose="02010600030101010101" pitchFamily="2" charset="-122"/>
                <a:ea typeface="宋体" panose="02010600030101010101" pitchFamily="2" charset="-122"/>
              </a:rPr>
            </a:br>
            <a:r>
              <a:rPr kumimoji="0" lang="zh-CN" altLang="zh-CN" sz="1200" b="0" i="1" u="none" strike="noStrike" cap="none" normalizeH="0" baseline="0">
                <a:ln>
                  <a:noFill/>
                </a:ln>
                <a:solidFill>
                  <a:srgbClr val="8C8C8C"/>
                </a:solidFill>
                <a:effectLst/>
                <a:latin typeface="宋体" panose="02010600030101010101" pitchFamily="2" charset="-122"/>
                <a:ea typeface="宋体" panose="02010600030101010101" pitchFamily="2" charset="-122"/>
              </a:rPr>
              <a:t> </a:t>
            </a:r>
            <a:r>
              <a:rPr kumimoji="0" lang="zh-CN" altLang="zh-CN" sz="1200" b="0" i="1" u="none" strike="noStrike" cap="none" normalizeH="0" baseline="0">
                <a:ln>
                  <a:noFill/>
                </a:ln>
                <a:solidFill>
                  <a:srgbClr val="8C8C8C"/>
                </a:solidFill>
                <a:effectLst/>
                <a:latin typeface="Arial Unicode MS"/>
                <a:ea typeface="JetBrains Mono"/>
              </a:rPr>
              <a:t>* @param </a:t>
            </a:r>
            <a:r>
              <a:rPr kumimoji="0" lang="zh-CN" altLang="zh-CN" sz="1200" b="0" i="1" u="none" strike="noStrike" cap="none" normalizeH="0" baseline="0">
                <a:ln>
                  <a:noFill/>
                </a:ln>
                <a:solidFill>
                  <a:srgbClr val="3D3D3D"/>
                </a:solidFill>
                <a:effectLst/>
                <a:latin typeface="Arial Unicode MS"/>
                <a:ea typeface="JetBrains Mono"/>
              </a:rPr>
              <a:t>registry</a:t>
            </a:r>
            <a:br>
              <a:rPr kumimoji="0" lang="zh-CN" altLang="zh-CN" sz="1200" b="0" i="1" u="none" strike="noStrike" cap="none" normalizeH="0" baseline="0">
                <a:ln>
                  <a:noFill/>
                </a:ln>
                <a:solidFill>
                  <a:srgbClr val="3D3D3D"/>
                </a:solidFill>
                <a:effectLst/>
                <a:latin typeface="Arial Unicode MS"/>
                <a:ea typeface="JetBrains Mono"/>
              </a:rPr>
            </a:br>
            <a:r>
              <a:rPr kumimoji="0" lang="zh-CN" altLang="zh-CN" sz="1200" b="0" i="1" u="none" strike="noStrike" cap="none" normalizeH="0" baseline="0">
                <a:ln>
                  <a:noFill/>
                </a:ln>
                <a:solidFill>
                  <a:srgbClr val="3D3D3D"/>
                </a:solidFill>
                <a:effectLst/>
                <a:latin typeface="Arial Unicode MS"/>
                <a:ea typeface="JetBrains Mono"/>
              </a:rPr>
              <a:t> </a:t>
            </a:r>
            <a:r>
              <a:rPr kumimoji="0" lang="zh-CN" altLang="zh-CN" sz="1200" b="0" i="1" u="none" strike="noStrike" cap="none" normalizeH="0" baseline="0">
                <a:ln>
                  <a:noFill/>
                </a:ln>
                <a:solidFill>
                  <a:srgbClr val="8C8C8C"/>
                </a:solidFill>
                <a:effectLst/>
                <a:latin typeface="Arial Unicode MS"/>
                <a:ea typeface="JetBrains Mono"/>
              </a:rPr>
              <a:t>*/</a:t>
            </a:r>
            <a:br>
              <a:rPr kumimoji="0" lang="zh-CN" altLang="zh-CN" sz="1200" b="0" i="1" u="none" strike="noStrike" cap="none" normalizeH="0" baseline="0">
                <a:ln>
                  <a:noFill/>
                </a:ln>
                <a:solidFill>
                  <a:srgbClr val="8C8C8C"/>
                </a:solidFill>
                <a:effectLst/>
                <a:latin typeface="Arial Unicode MS"/>
                <a:ea typeface="JetBrains Mono"/>
              </a:rPr>
            </a:br>
            <a:r>
              <a:rPr kumimoji="0" lang="zh-CN" altLang="zh-CN" sz="1200" b="0" i="0" u="none" strike="noStrike" cap="none" normalizeH="0" baseline="0">
                <a:ln>
                  <a:noFill/>
                </a:ln>
                <a:solidFill>
                  <a:srgbClr val="0033B3"/>
                </a:solidFill>
                <a:effectLst/>
                <a:latin typeface="Arial Unicode MS"/>
                <a:ea typeface="JetBrains Mono"/>
              </a:rPr>
              <a:t>protected void </a:t>
            </a:r>
            <a:r>
              <a:rPr kumimoji="0" lang="zh-CN" altLang="zh-CN" sz="1200" b="0" i="0" u="none" strike="noStrike" cap="none" normalizeH="0" baseline="0">
                <a:ln>
                  <a:noFill/>
                </a:ln>
                <a:solidFill>
                  <a:srgbClr val="00627A"/>
                </a:solidFill>
                <a:effectLst/>
                <a:latin typeface="Arial Unicode MS"/>
                <a:ea typeface="JetBrains Mono"/>
              </a:rPr>
              <a:t>addResourceHandlers</a:t>
            </a:r>
            <a:r>
              <a:rPr kumimoji="0" lang="zh-CN" altLang="zh-CN" sz="1200" b="0" i="0" u="none" strike="noStrike" cap="none" normalizeH="0" baseline="0">
                <a:ln>
                  <a:noFill/>
                </a:ln>
                <a:solidFill>
                  <a:srgbClr val="080808"/>
                </a:solidFill>
                <a:effectLst/>
                <a:latin typeface="Arial Unicode MS"/>
                <a:ea typeface="JetBrains Mono"/>
              </a:rPr>
              <a:t>(</a:t>
            </a:r>
            <a:r>
              <a:rPr kumimoji="0" lang="zh-CN" altLang="zh-CN" sz="1200" b="0" i="0" u="none" strike="noStrike" cap="none" normalizeH="0" baseline="0">
                <a:ln>
                  <a:noFill/>
                </a:ln>
                <a:solidFill>
                  <a:srgbClr val="000000"/>
                </a:solidFill>
                <a:effectLst/>
                <a:latin typeface="Arial Unicode MS"/>
                <a:ea typeface="JetBrains Mono"/>
              </a:rPr>
              <a:t>ResourceHandlerRegistry </a:t>
            </a:r>
            <a:r>
              <a:rPr kumimoji="0" lang="zh-CN" altLang="zh-CN" sz="1200" b="0" i="0" u="none" strike="noStrike" cap="none" normalizeH="0" baseline="0">
                <a:ln>
                  <a:noFill/>
                </a:ln>
                <a:solidFill>
                  <a:srgbClr val="080808"/>
                </a:solidFill>
                <a:effectLst/>
                <a:latin typeface="Arial Unicode MS"/>
                <a:ea typeface="JetBrains Mono"/>
              </a:rPr>
              <a:t>registry) {</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a:t>
            </a:r>
            <a:r>
              <a:rPr kumimoji="0" lang="zh-CN" altLang="zh-CN" sz="1200" b="0" i="1" u="none" strike="noStrike" cap="none" normalizeH="0" baseline="0">
                <a:ln>
                  <a:noFill/>
                </a:ln>
                <a:solidFill>
                  <a:srgbClr val="871094"/>
                </a:solidFill>
                <a:effectLst/>
                <a:latin typeface="Arial Unicode MS"/>
                <a:ea typeface="JetBrains Mono"/>
              </a:rPr>
              <a:t>log</a:t>
            </a:r>
            <a:r>
              <a:rPr kumimoji="0" lang="zh-CN" altLang="zh-CN" sz="1200" b="0" i="0" u="none" strike="noStrike" cap="none" normalizeH="0" baseline="0">
                <a:ln>
                  <a:noFill/>
                </a:ln>
                <a:solidFill>
                  <a:srgbClr val="080808"/>
                </a:solidFill>
                <a:effectLst/>
                <a:latin typeface="Arial Unicode MS"/>
                <a:ea typeface="JetBrains Mono"/>
              </a:rPr>
              <a:t>.info(</a:t>
            </a:r>
            <a:r>
              <a:rPr kumimoji="0" lang="zh-CN" altLang="zh-CN" sz="1200" b="0" i="0" u="none" strike="noStrike" cap="none" normalizeH="0" baseline="0">
                <a:ln>
                  <a:noFill/>
                </a:ln>
                <a:solidFill>
                  <a:srgbClr val="067D17"/>
                </a:solidFill>
                <a:effectLst/>
                <a:latin typeface="Arial Unicode MS"/>
                <a:ea typeface="JetBrains Mono"/>
              </a:rPr>
              <a:t>“</a:t>
            </a:r>
            <a:r>
              <a:rPr kumimoji="0" lang="zh-CN" altLang="zh-CN" sz="1200" b="0" i="0" u="none" strike="noStrike" cap="none" normalizeH="0" baseline="0">
                <a:ln>
                  <a:noFill/>
                </a:ln>
                <a:solidFill>
                  <a:srgbClr val="067D17"/>
                </a:solidFill>
                <a:effectLst/>
                <a:latin typeface="宋体" panose="02010600030101010101" pitchFamily="2" charset="-122"/>
                <a:ea typeface="宋体" panose="02010600030101010101" pitchFamily="2" charset="-122"/>
              </a:rPr>
              <a:t>开始</a:t>
            </a:r>
            <a:r>
              <a:rPr lang="zh-CN" altLang="en-US" sz="1200">
                <a:solidFill>
                  <a:srgbClr val="067D17"/>
                </a:solidFill>
                <a:latin typeface="宋体" panose="02010600030101010101" pitchFamily="2" charset="-122"/>
                <a:ea typeface="宋体" panose="02010600030101010101" pitchFamily="2" charset="-122"/>
              </a:rPr>
              <a:t>设置</a:t>
            </a:r>
            <a:r>
              <a:rPr kumimoji="0" lang="zh-CN" altLang="zh-CN" sz="1200" b="0" i="0" u="none" strike="noStrike" cap="none" normalizeH="0" baseline="0">
                <a:ln>
                  <a:noFill/>
                </a:ln>
                <a:solidFill>
                  <a:srgbClr val="067D17"/>
                </a:solidFill>
                <a:effectLst/>
                <a:latin typeface="宋体" panose="02010600030101010101" pitchFamily="2" charset="-122"/>
                <a:ea typeface="宋体" panose="02010600030101010101" pitchFamily="2" charset="-122"/>
              </a:rPr>
              <a:t>静态资源映射</a:t>
            </a:r>
            <a:r>
              <a:rPr kumimoji="0" lang="zh-CN" altLang="zh-CN" sz="1200" b="0" i="0" u="none" strike="noStrike" cap="none" normalizeH="0" baseline="0">
                <a:ln>
                  <a:noFill/>
                </a:ln>
                <a:solidFill>
                  <a:srgbClr val="067D17"/>
                </a:solidFill>
                <a:effectLst/>
                <a:latin typeface="Arial Unicode MS"/>
                <a:ea typeface="JetBrains Mono"/>
              </a:rPr>
              <a:t>..."</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registry.addResourceHandler(</a:t>
            </a:r>
            <a:r>
              <a:rPr kumimoji="0" lang="zh-CN" altLang="zh-CN" sz="1200" b="0" i="0" u="none" strike="noStrike" cap="none" normalizeH="0" baseline="0">
                <a:ln>
                  <a:noFill/>
                </a:ln>
                <a:solidFill>
                  <a:srgbClr val="067D17"/>
                </a:solidFill>
                <a:effectLst/>
                <a:latin typeface="Arial Unicode MS"/>
                <a:ea typeface="JetBrains Mono"/>
              </a:rPr>
              <a:t>"/doc.html"</a:t>
            </a:r>
            <a:r>
              <a:rPr kumimoji="0" lang="zh-CN" altLang="zh-CN" sz="1200" b="0" i="0" u="none" strike="noStrike" cap="none" normalizeH="0" baseline="0">
                <a:ln>
                  <a:noFill/>
                </a:ln>
                <a:solidFill>
                  <a:srgbClr val="080808"/>
                </a:solidFill>
                <a:effectLst/>
                <a:latin typeface="Arial Unicode MS"/>
                <a:ea typeface="JetBrains Mono"/>
              </a:rPr>
              <a:t>).addResourceLocations(</a:t>
            </a:r>
            <a:r>
              <a:rPr kumimoji="0" lang="zh-CN" altLang="zh-CN" sz="1200" b="0" i="0" u="none" strike="noStrike" cap="none" normalizeH="0" baseline="0">
                <a:ln>
                  <a:noFill/>
                </a:ln>
                <a:solidFill>
                  <a:srgbClr val="067D17"/>
                </a:solidFill>
                <a:effectLst/>
                <a:latin typeface="Arial Unicode MS"/>
                <a:ea typeface="JetBrains Mono"/>
              </a:rPr>
              <a:t>"classpath:/META-INF/resources/"</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    registry.addResourceHandler(</a:t>
            </a:r>
            <a:r>
              <a:rPr kumimoji="0" lang="zh-CN" altLang="zh-CN" sz="1200" b="0" i="0" u="none" strike="noStrike" cap="none" normalizeH="0" baseline="0">
                <a:ln>
                  <a:noFill/>
                </a:ln>
                <a:solidFill>
                  <a:srgbClr val="067D17"/>
                </a:solidFill>
                <a:effectLst/>
                <a:latin typeface="Arial Unicode MS"/>
                <a:ea typeface="JetBrains Mono"/>
              </a:rPr>
              <a:t>"/webjars/**"</a:t>
            </a:r>
            <a:r>
              <a:rPr kumimoji="0" lang="zh-CN" altLang="zh-CN" sz="1200" b="0" i="0" u="none" strike="noStrike" cap="none" normalizeH="0" baseline="0">
                <a:ln>
                  <a:noFill/>
                </a:ln>
                <a:solidFill>
                  <a:srgbClr val="080808"/>
                </a:solidFill>
                <a:effectLst/>
                <a:latin typeface="Arial Unicode MS"/>
                <a:ea typeface="JetBrains Mono"/>
              </a:rPr>
              <a:t>).addResourceLocations(</a:t>
            </a:r>
            <a:r>
              <a:rPr kumimoji="0" lang="zh-CN" altLang="zh-CN" sz="1200" b="0" i="0" u="none" strike="noStrike" cap="none" normalizeH="0" baseline="0">
                <a:ln>
                  <a:noFill/>
                </a:ln>
                <a:solidFill>
                  <a:srgbClr val="067D17"/>
                </a:solidFill>
                <a:effectLst/>
                <a:latin typeface="Arial Unicode MS"/>
                <a:ea typeface="JetBrains Mono"/>
              </a:rPr>
              <a:t>"classpath:/META-INF/resources/webjars/"</a:t>
            </a:r>
            <a:r>
              <a:rPr kumimoji="0" lang="zh-CN" altLang="zh-CN" sz="1200" b="0" i="0" u="none" strike="noStrike" cap="none" normalizeH="0" baseline="0">
                <a:ln>
                  <a:noFill/>
                </a:ln>
                <a:solidFill>
                  <a:srgbClr val="080808"/>
                </a:solidFill>
                <a:effectLst/>
                <a:latin typeface="Arial Unicode MS"/>
                <a:ea typeface="JetBrains Mono"/>
              </a:rPr>
              <a:t>);</a:t>
            </a:r>
            <a:br>
              <a:rPr kumimoji="0" lang="zh-CN" altLang="zh-CN" sz="1200" b="0" i="0" u="none" strike="noStrike" cap="none" normalizeH="0" baseline="0">
                <a:ln>
                  <a:noFill/>
                </a:ln>
                <a:solidFill>
                  <a:srgbClr val="080808"/>
                </a:solidFill>
                <a:effectLst/>
                <a:latin typeface="Arial Unicode MS"/>
                <a:ea typeface="JetBrains Mono"/>
              </a:rPr>
            </a:br>
            <a:r>
              <a:rPr kumimoji="0" lang="zh-CN" altLang="zh-CN" sz="1200" b="0" i="0" u="none" strike="noStrike" cap="none" normalizeH="0" baseline="0">
                <a:ln>
                  <a:noFill/>
                </a:ln>
                <a:solidFill>
                  <a:srgbClr val="080808"/>
                </a:solidFill>
                <a:effectLst/>
                <a:latin typeface="Arial Unicode MS"/>
                <a:ea typeface="JetBrains Mono"/>
              </a:rPr>
              <a:t>}</a:t>
            </a:r>
            <a:endParaRPr kumimoji="0" lang="zh-CN" altLang="zh-CN" sz="1200" b="0" i="0" u="none" strike="noStrike" cap="none" normalizeH="0" baseline="0">
              <a:ln>
                <a:noFill/>
              </a:ln>
              <a:solidFill>
                <a:schemeClr val="tx1"/>
              </a:solidFill>
              <a:effectLst/>
              <a:latin typeface="Arial" panose="020B0604020202020204" pitchFamily="34" charset="0"/>
            </a:endParaRPr>
          </a:p>
        </p:txBody>
      </p:sp>
      <p:sp>
        <p:nvSpPr>
          <p:cNvPr id="12" name="矩形: 对角圆角 11">
            <a:extLst>
              <a:ext uri="{FF2B5EF4-FFF2-40B4-BE49-F238E27FC236}">
                <a16:creationId xmlns:a16="http://schemas.microsoft.com/office/drawing/2014/main" id="{2866F594-6552-580E-5D0C-F79CADF370EB}"/>
              </a:ext>
            </a:extLst>
          </p:cNvPr>
          <p:cNvSpPr/>
          <p:nvPr/>
        </p:nvSpPr>
        <p:spPr>
          <a:xfrm flipH="1">
            <a:off x="8648494" y="3211844"/>
            <a:ext cx="1966873" cy="339653"/>
          </a:xfrm>
          <a:prstGeom prst="round2DiagRect">
            <a:avLst>
              <a:gd name="adj1" fmla="val 25741"/>
              <a:gd name="adj2" fmla="val 0"/>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00">
                <a:latin typeface="阿里巴巴普惠体" panose="00020600040101010101" pitchFamily="18" charset="-122"/>
                <a:ea typeface="阿里巴巴普惠体" panose="00020600040101010101" pitchFamily="18" charset="-122"/>
                <a:cs typeface="阿里巴巴普惠体" panose="00020600040101010101" pitchFamily="18" charset="-122"/>
              </a:rPr>
              <a:t>WebMvcConfiguration</a:t>
            </a:r>
            <a:endParaRPr lang="zh-CN" altLang="en-US" sz="130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Tree>
    <p:extLst>
      <p:ext uri="{BB962C8B-B14F-4D97-AF65-F5344CB8AC3E}">
        <p14:creationId xmlns:p14="http://schemas.microsoft.com/office/powerpoint/2010/main" val="386971772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5"/>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grpId="1" nodeType="clickEffect">
                                  <p:stCondLst>
                                    <p:cond delay="0"/>
                                  </p:stCondLst>
                                  <p:childTnLst>
                                    <p:set>
                                      <p:cBhvr>
                                        <p:cTn id="43" dur="1" fill="hold">
                                          <p:stCondLst>
                                            <p:cond delay="0"/>
                                          </p:stCondLst>
                                        </p:cTn>
                                        <p:tgtEl>
                                          <p:spTgt spid="8"/>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9"/>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8" grpId="0" animBg="1"/>
      <p:bldP spid="8" grpId="1" animBg="1"/>
      <p:bldP spid="9" grpId="0" animBg="1"/>
      <p:bldP spid="9" grpId="1" animBg="1"/>
      <p:bldP spid="11" grpId="0" animBg="1"/>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使用方式</a:t>
            </a:r>
          </a:p>
        </p:txBody>
      </p:sp>
      <p:sp>
        <p:nvSpPr>
          <p:cNvPr id="8" name="文本框 7">
            <a:extLst>
              <a:ext uri="{FF2B5EF4-FFF2-40B4-BE49-F238E27FC236}">
                <a16:creationId xmlns:a16="http://schemas.microsoft.com/office/drawing/2014/main" id="{00E33404-318E-F8C2-D1D8-890E9DCB0F49}"/>
              </a:ext>
            </a:extLst>
          </p:cNvPr>
          <p:cNvSpPr txBox="1"/>
          <p:nvPr/>
        </p:nvSpPr>
        <p:spPr>
          <a:xfrm>
            <a:off x="847075" y="1659465"/>
            <a:ext cx="4020331" cy="338554"/>
          </a:xfrm>
          <a:prstGeom prst="rect">
            <a:avLst/>
          </a:prstGeom>
          <a:noFill/>
        </p:spPr>
        <p:txBody>
          <a:bodyPr wrap="none" rtlCol="0">
            <a:spAutoFit/>
          </a:bodyPr>
          <a:lstStyle/>
          <a:p>
            <a:pPr fontAlgn="auto">
              <a:spcBef>
                <a:spcPts val="0"/>
              </a:spcBef>
              <a:spcAft>
                <a:spcPts val="0"/>
              </a:spcAft>
            </a:pPr>
            <a:r>
              <a:rPr lang="zh-CN" altLang="en-US" sz="1600">
                <a:solidFill>
                  <a:schemeClr val="tx1">
                    <a:lumMod val="65000"/>
                    <a:lumOff val="35000"/>
                  </a:schemeClr>
                </a:solidFill>
                <a:ea typeface="阿里巴巴普惠体" panose="00020600040101010101"/>
              </a:rPr>
              <a:t>接口文档访问路径为 </a:t>
            </a:r>
            <a:r>
              <a:rPr lang="en-US" altLang="zh-CN" sz="1600">
                <a:solidFill>
                  <a:schemeClr val="tx1">
                    <a:lumMod val="65000"/>
                    <a:lumOff val="35000"/>
                  </a:schemeClr>
                </a:solidFill>
                <a:ea typeface="阿里巴巴普惠体" panose="00020600040101010101"/>
              </a:rPr>
              <a:t>http://ip:port/doc.html</a:t>
            </a:r>
            <a:endParaRPr lang="zh-CN" altLang="en-US" sz="1600" dirty="0">
              <a:solidFill>
                <a:schemeClr val="tx1">
                  <a:lumMod val="65000"/>
                  <a:lumOff val="35000"/>
                </a:schemeClr>
              </a:solidFill>
              <a:ea typeface="阿里巴巴普惠体" panose="00020600040101010101"/>
            </a:endParaRPr>
          </a:p>
        </p:txBody>
      </p:sp>
      <p:pic>
        <p:nvPicPr>
          <p:cNvPr id="3" name="图片 2">
            <a:extLst>
              <a:ext uri="{FF2B5EF4-FFF2-40B4-BE49-F238E27FC236}">
                <a16:creationId xmlns:a16="http://schemas.microsoft.com/office/drawing/2014/main" id="{51CD0832-D991-83F6-A80D-3FECF204AE7E}"/>
              </a:ext>
            </a:extLst>
          </p:cNvPr>
          <p:cNvPicPr>
            <a:picLocks noChangeAspect="1"/>
          </p:cNvPicPr>
          <p:nvPr/>
        </p:nvPicPr>
        <p:blipFill>
          <a:blip r:embed="rId2"/>
          <a:stretch>
            <a:fillRect/>
          </a:stretch>
        </p:blipFill>
        <p:spPr>
          <a:xfrm>
            <a:off x="978010" y="2289137"/>
            <a:ext cx="8582107" cy="4295523"/>
          </a:xfrm>
          <a:prstGeom prst="rect">
            <a:avLst/>
          </a:prstGeom>
          <a:ln w="3175">
            <a:solidFill>
              <a:schemeClr val="tx1"/>
            </a:solidFill>
            <a:prstDash val="lgDash"/>
          </a:ln>
        </p:spPr>
      </p:pic>
    </p:spTree>
    <p:extLst>
      <p:ext uri="{BB962C8B-B14F-4D97-AF65-F5344CB8AC3E}">
        <p14:creationId xmlns:p14="http://schemas.microsoft.com/office/powerpoint/2010/main" val="947609597"/>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使用方式</a:t>
            </a:r>
          </a:p>
        </p:txBody>
      </p:sp>
      <p:sp>
        <p:nvSpPr>
          <p:cNvPr id="8" name="文本框 7">
            <a:extLst>
              <a:ext uri="{FF2B5EF4-FFF2-40B4-BE49-F238E27FC236}">
                <a16:creationId xmlns:a16="http://schemas.microsoft.com/office/drawing/2014/main" id="{00E33404-318E-F8C2-D1D8-890E9DCB0F49}"/>
              </a:ext>
            </a:extLst>
          </p:cNvPr>
          <p:cNvSpPr txBox="1"/>
          <p:nvPr/>
        </p:nvSpPr>
        <p:spPr>
          <a:xfrm>
            <a:off x="847075" y="1659465"/>
            <a:ext cx="1005403" cy="338554"/>
          </a:xfrm>
          <a:prstGeom prst="rect">
            <a:avLst/>
          </a:prstGeom>
          <a:noFill/>
        </p:spPr>
        <p:txBody>
          <a:bodyPr wrap="none" rtlCol="0">
            <a:spAutoFit/>
          </a:bodyPr>
          <a:lstStyle/>
          <a:p>
            <a:pPr fontAlgn="auto">
              <a:spcBef>
                <a:spcPts val="0"/>
              </a:spcBef>
              <a:spcAft>
                <a:spcPts val="0"/>
              </a:spcAft>
            </a:pPr>
            <a:r>
              <a:rPr lang="zh-CN" altLang="en-US" sz="1600">
                <a:solidFill>
                  <a:schemeClr val="tx1">
                    <a:lumMod val="65000"/>
                    <a:lumOff val="35000"/>
                  </a:schemeClr>
                </a:solidFill>
                <a:ea typeface="阿里巴巴普惠体" panose="00020600040101010101"/>
              </a:rPr>
              <a:t>接口测试</a:t>
            </a:r>
            <a:endParaRPr lang="zh-CN" altLang="en-US" sz="1600" dirty="0">
              <a:solidFill>
                <a:schemeClr val="tx1">
                  <a:lumMod val="65000"/>
                  <a:lumOff val="35000"/>
                </a:schemeClr>
              </a:solidFill>
              <a:ea typeface="阿里巴巴普惠体" panose="00020600040101010101"/>
            </a:endParaRPr>
          </a:p>
        </p:txBody>
      </p:sp>
      <p:pic>
        <p:nvPicPr>
          <p:cNvPr id="3" name="图片 2">
            <a:extLst>
              <a:ext uri="{FF2B5EF4-FFF2-40B4-BE49-F238E27FC236}">
                <a16:creationId xmlns:a16="http://schemas.microsoft.com/office/drawing/2014/main" id="{8B576ECE-F3B9-FE09-14C1-44B07FE2D44D}"/>
              </a:ext>
            </a:extLst>
          </p:cNvPr>
          <p:cNvPicPr>
            <a:picLocks noChangeAspect="1"/>
          </p:cNvPicPr>
          <p:nvPr/>
        </p:nvPicPr>
        <p:blipFill>
          <a:blip r:embed="rId2"/>
          <a:stretch>
            <a:fillRect/>
          </a:stretch>
        </p:blipFill>
        <p:spPr>
          <a:xfrm>
            <a:off x="985961" y="2275084"/>
            <a:ext cx="8504055" cy="4260886"/>
          </a:xfrm>
          <a:prstGeom prst="rect">
            <a:avLst/>
          </a:prstGeom>
          <a:ln w="3175">
            <a:solidFill>
              <a:schemeClr val="tx1"/>
            </a:solidFill>
            <a:prstDash val="lgDash"/>
          </a:ln>
        </p:spPr>
      </p:pic>
    </p:spTree>
    <p:extLst>
      <p:ext uri="{BB962C8B-B14F-4D97-AF65-F5344CB8AC3E}">
        <p14:creationId xmlns:p14="http://schemas.microsoft.com/office/powerpoint/2010/main" val="277035004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AD5F6C2-C400-E1E0-0644-CDDAB3B1467A}"/>
              </a:ext>
            </a:extLst>
          </p:cNvPr>
          <p:cNvSpPr>
            <a:spLocks noGrp="1"/>
          </p:cNvSpPr>
          <p:nvPr>
            <p:ph type="body" sz="quarter" idx="10"/>
          </p:nvPr>
        </p:nvSpPr>
        <p:spPr>
          <a:xfrm>
            <a:off x="4543425" y="1790700"/>
            <a:ext cx="6343697" cy="657226"/>
          </a:xfrm>
        </p:spPr>
        <p:txBody>
          <a:bodyPr/>
          <a:lstStyle/>
          <a:p>
            <a:pPr marL="0" indent="0">
              <a:buNone/>
            </a:pPr>
            <a:r>
              <a:rPr lang="zh-CN" altLang="en-US" sz="1600">
                <a:solidFill>
                  <a:schemeClr val="tx1">
                    <a:lumMod val="65000"/>
                    <a:lumOff val="35000"/>
                  </a:schemeClr>
                </a:solidFill>
              </a:rPr>
              <a:t>通过 </a:t>
            </a:r>
            <a:r>
              <a:rPr lang="en-US" altLang="zh-CN" sz="1600">
                <a:solidFill>
                  <a:schemeClr val="tx1">
                    <a:lumMod val="65000"/>
                    <a:lumOff val="35000"/>
                  </a:schemeClr>
                </a:solidFill>
              </a:rPr>
              <a:t>Swagger </a:t>
            </a:r>
            <a:r>
              <a:rPr lang="zh-CN" altLang="en-US" sz="1600">
                <a:solidFill>
                  <a:schemeClr val="tx1">
                    <a:lumMod val="65000"/>
                    <a:lumOff val="35000"/>
                  </a:schemeClr>
                </a:solidFill>
              </a:rPr>
              <a:t>就可以生成接口文档，那么我们就不需要 </a:t>
            </a:r>
            <a:r>
              <a:rPr lang="en-US" altLang="zh-CN" sz="1600">
                <a:solidFill>
                  <a:schemeClr val="tx1">
                    <a:lumMod val="65000"/>
                    <a:lumOff val="35000"/>
                  </a:schemeClr>
                </a:solidFill>
              </a:rPr>
              <a:t>Yapi </a:t>
            </a:r>
            <a:r>
              <a:rPr lang="zh-CN" altLang="en-US" sz="1600">
                <a:solidFill>
                  <a:schemeClr val="tx1">
                    <a:lumMod val="65000"/>
                    <a:lumOff val="35000"/>
                  </a:schemeClr>
                </a:solidFill>
              </a:rPr>
              <a:t>了？</a:t>
            </a:r>
          </a:p>
        </p:txBody>
      </p:sp>
      <p:sp>
        <p:nvSpPr>
          <p:cNvPr id="6" name="文本框 5">
            <a:extLst>
              <a:ext uri="{FF2B5EF4-FFF2-40B4-BE49-F238E27FC236}">
                <a16:creationId xmlns:a16="http://schemas.microsoft.com/office/drawing/2014/main" id="{C48CAC40-A3EB-B31B-3D9F-76CEDEBE750F}"/>
              </a:ext>
            </a:extLst>
          </p:cNvPr>
          <p:cNvSpPr txBox="1"/>
          <p:nvPr/>
        </p:nvSpPr>
        <p:spPr>
          <a:xfrm>
            <a:off x="4574854" y="2932894"/>
            <a:ext cx="4871298" cy="338554"/>
          </a:xfrm>
          <a:prstGeom prst="rect">
            <a:avLst/>
          </a:prstGeom>
          <a:noFill/>
        </p:spPr>
        <p:txBody>
          <a:bodyPr wrap="square">
            <a:spAutoFit/>
          </a:bodyPr>
          <a:lstStyle/>
          <a:p>
            <a:r>
              <a:rPr lang="zh-CN" altLang="en-US" sz="1600">
                <a:solidFill>
                  <a:schemeClr val="tx1">
                    <a:lumMod val="65000"/>
                    <a:lumOff val="35000"/>
                  </a:schemeClr>
                </a:solidFill>
                <a:ea typeface="阿里巴巴普惠体" panose="00020600040101010101"/>
              </a:rPr>
              <a:t>1、Yapi 是设计阶段使用的工具，管理和维护接口</a:t>
            </a:r>
          </a:p>
        </p:txBody>
      </p:sp>
      <p:sp>
        <p:nvSpPr>
          <p:cNvPr id="8" name="文本框 7">
            <a:extLst>
              <a:ext uri="{FF2B5EF4-FFF2-40B4-BE49-F238E27FC236}">
                <a16:creationId xmlns:a16="http://schemas.microsoft.com/office/drawing/2014/main" id="{04855496-13E9-FDAF-73E6-E33BBB81C87B}"/>
              </a:ext>
            </a:extLst>
          </p:cNvPr>
          <p:cNvSpPr txBox="1"/>
          <p:nvPr/>
        </p:nvSpPr>
        <p:spPr>
          <a:xfrm>
            <a:off x="4574852" y="3464028"/>
            <a:ext cx="6946587" cy="338554"/>
          </a:xfrm>
          <a:prstGeom prst="rect">
            <a:avLst/>
          </a:prstGeom>
          <a:noFill/>
        </p:spPr>
        <p:txBody>
          <a:bodyPr wrap="square">
            <a:spAutoFit/>
          </a:bodyPr>
          <a:lstStyle/>
          <a:p>
            <a:r>
              <a:rPr lang="zh-CN" altLang="en-US" sz="1600">
                <a:solidFill>
                  <a:schemeClr val="tx1">
                    <a:lumMod val="65000"/>
                    <a:lumOff val="35000"/>
                  </a:schemeClr>
                </a:solidFill>
                <a:ea typeface="阿里巴巴普惠体" panose="00020600040101010101"/>
              </a:rPr>
              <a:t>2、Swagger 在开发阶段使用的框架，帮助后端开发人员做后端的接口测试</a:t>
            </a:r>
          </a:p>
        </p:txBody>
      </p:sp>
    </p:spTree>
    <p:extLst>
      <p:ext uri="{BB962C8B-B14F-4D97-AF65-F5344CB8AC3E}">
        <p14:creationId xmlns:p14="http://schemas.microsoft.com/office/powerpoint/2010/main" val="232742944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en-US" altLang="zh-CN"/>
              <a:t>Swagger</a:t>
            </a:r>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05</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介绍</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使用方式</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常用注解</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236154965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2" end="2"/>
                                            </p:txEl>
                                          </p:spTgt>
                                        </p:tgtEl>
                                        <p:attrNameLst>
                                          <p:attrName>style.color</p:attrName>
                                        </p:attrNameLst>
                                      </p:cBhvr>
                                      <p:to>
                                        <a:srgbClr val="A50021"/>
                                      </p:to>
                                    </p:animClr>
                                    <p:animClr clrSpc="rgb" dir="cw">
                                      <p:cBhvr>
                                        <p:cTn id="7" dur="500" fill="hold"/>
                                        <p:tgtEl>
                                          <p:spTgt spid="2">
                                            <p:txEl>
                                              <p:pRg st="2" end="2"/>
                                            </p:txEl>
                                          </p:spTgt>
                                        </p:tgtEl>
                                        <p:attrNameLst>
                                          <p:attrName>fillcolor</p:attrName>
                                        </p:attrNameLst>
                                      </p:cBhvr>
                                      <p:to>
                                        <a:srgbClr val="A50021"/>
                                      </p:to>
                                    </p:animClr>
                                    <p:set>
                                      <p:cBhvr>
                                        <p:cTn id="8" dur="500" fill="hold"/>
                                        <p:tgtEl>
                                          <p:spTgt spid="2">
                                            <p:txEl>
                                              <p:pRg st="2" end="2"/>
                                            </p:txEl>
                                          </p:spTgt>
                                        </p:tgtEl>
                                        <p:attrNameLst>
                                          <p:attrName>fill.type</p:attrName>
                                        </p:attrNameLst>
                                      </p:cBhvr>
                                      <p:to>
                                        <p:strVal val="solid"/>
                                      </p:to>
                                    </p:set>
                                    <p:anim to="1.5" calcmode="lin" valueType="num">
                                      <p:cBhvr override="childStyle">
                                        <p:cTn id="9" dur="500" fill="hold"/>
                                        <p:tgtEl>
                                          <p:spTgt spid="2">
                                            <p:txEl>
                                              <p:pRg st="2" end="2"/>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常用注解</a:t>
            </a:r>
          </a:p>
        </p:txBody>
      </p:sp>
      <p:sp>
        <p:nvSpPr>
          <p:cNvPr id="6" name="文本框 5">
            <a:extLst>
              <a:ext uri="{FF2B5EF4-FFF2-40B4-BE49-F238E27FC236}">
                <a16:creationId xmlns:a16="http://schemas.microsoft.com/office/drawing/2014/main" id="{76D8614C-562A-0417-CCD9-F2F139042DB0}"/>
              </a:ext>
            </a:extLst>
          </p:cNvPr>
          <p:cNvSpPr txBox="1"/>
          <p:nvPr/>
        </p:nvSpPr>
        <p:spPr>
          <a:xfrm>
            <a:off x="770466" y="1616473"/>
            <a:ext cx="9694333" cy="338554"/>
          </a:xfrm>
          <a:prstGeom prst="rect">
            <a:avLst/>
          </a:prstGeom>
          <a:noFill/>
        </p:spPr>
        <p:txBody>
          <a:bodyPr wrap="square">
            <a:spAutoFit/>
          </a:bodyPr>
          <a:lstStyle/>
          <a:p>
            <a:r>
              <a:rPr lang="zh-CN" altLang="en-US" sz="1600" b="0" i="0">
                <a:solidFill>
                  <a:srgbClr val="444444"/>
                </a:solidFill>
                <a:effectLst/>
                <a:latin typeface="Helvetica Neue"/>
                <a:ea typeface="阿里巴巴普惠体" panose="00020600040101010101"/>
              </a:rPr>
              <a:t>通过注解</a:t>
            </a:r>
            <a:r>
              <a:rPr lang="zh-CN" altLang="en-US" sz="1600">
                <a:solidFill>
                  <a:srgbClr val="444444"/>
                </a:solidFill>
                <a:latin typeface="Helvetica Neue"/>
                <a:ea typeface="阿里巴巴普惠体" panose="00020600040101010101"/>
              </a:rPr>
              <a:t>可以控制生成的接口文档，使接口文档拥有更好的可读性，常用注解如下：</a:t>
            </a:r>
            <a:endParaRPr lang="zh-CN" altLang="en-US" sz="1600">
              <a:ea typeface="阿里巴巴普惠体" panose="00020600040101010101"/>
            </a:endParaRPr>
          </a:p>
        </p:txBody>
      </p:sp>
      <p:graphicFrame>
        <p:nvGraphicFramePr>
          <p:cNvPr id="2" name="表格 4">
            <a:extLst>
              <a:ext uri="{FF2B5EF4-FFF2-40B4-BE49-F238E27FC236}">
                <a16:creationId xmlns:a16="http://schemas.microsoft.com/office/drawing/2014/main" id="{A7898D4C-BB94-F223-5301-ADD700F276FA}"/>
              </a:ext>
            </a:extLst>
          </p:cNvPr>
          <p:cNvGraphicFramePr>
            <a:graphicFrameLocks noGrp="1"/>
          </p:cNvGraphicFramePr>
          <p:nvPr>
            <p:extLst>
              <p:ext uri="{D42A27DB-BD31-4B8C-83A1-F6EECF244321}">
                <p14:modId xmlns:p14="http://schemas.microsoft.com/office/powerpoint/2010/main" val="1293345933"/>
              </p:ext>
            </p:extLst>
          </p:nvPr>
        </p:nvGraphicFramePr>
        <p:xfrm>
          <a:off x="932671" y="2488276"/>
          <a:ext cx="9038265" cy="1818640"/>
        </p:xfrm>
        <a:graphic>
          <a:graphicData uri="http://schemas.openxmlformats.org/drawingml/2006/table">
            <a:tbl>
              <a:tblPr firstRow="1" bandRow="1">
                <a:effectLst>
                  <a:outerShdw blurRad="50800" dist="38100" dir="8100000" algn="tr" rotWithShape="0">
                    <a:prstClr val="black">
                      <a:alpha val="40000"/>
                    </a:prstClr>
                  </a:outerShdw>
                </a:effectLst>
                <a:tableStyleId>{21E4AEA4-8DFA-4A89-87EB-49C32662AFE0}</a:tableStyleId>
              </a:tblPr>
              <a:tblGrid>
                <a:gridCol w="2352324">
                  <a:extLst>
                    <a:ext uri="{9D8B030D-6E8A-4147-A177-3AD203B41FA5}">
                      <a16:colId xmlns:a16="http://schemas.microsoft.com/office/drawing/2014/main" val="2966522473"/>
                    </a:ext>
                  </a:extLst>
                </a:gridCol>
                <a:gridCol w="6685941">
                  <a:extLst>
                    <a:ext uri="{9D8B030D-6E8A-4147-A177-3AD203B41FA5}">
                      <a16:colId xmlns:a16="http://schemas.microsoft.com/office/drawing/2014/main" val="56987789"/>
                    </a:ext>
                  </a:extLst>
                </a:gridCol>
              </a:tblGrid>
              <a:tr h="158548">
                <a:tc>
                  <a:txBody>
                    <a:bodyPr/>
                    <a:lstStyle/>
                    <a:p>
                      <a:r>
                        <a:rPr lang="zh-CN" altLang="en-US" sz="1600">
                          <a:ea typeface="阿里巴巴普惠体" panose="00020600040101010101"/>
                        </a:rPr>
                        <a:t>注解</a:t>
                      </a:r>
                    </a:p>
                  </a:txBody>
                  <a:tcPr/>
                </a:tc>
                <a:tc>
                  <a:txBody>
                    <a:bodyPr/>
                    <a:lstStyle/>
                    <a:p>
                      <a:r>
                        <a:rPr lang="zh-CN" altLang="en-US" sz="1600">
                          <a:ea typeface="阿里巴巴普惠体" panose="00020600040101010101"/>
                        </a:rPr>
                        <a:t>说明</a:t>
                      </a:r>
                    </a:p>
                  </a:txBody>
                  <a:tcPr/>
                </a:tc>
                <a:extLst>
                  <a:ext uri="{0D108BD9-81ED-4DB2-BD59-A6C34878D82A}">
                    <a16:rowId xmlns:a16="http://schemas.microsoft.com/office/drawing/2014/main" val="633665379"/>
                  </a:ext>
                </a:extLst>
              </a:tr>
              <a:tr h="370840">
                <a:tc>
                  <a:txBody>
                    <a:bodyPr/>
                    <a:lstStyle/>
                    <a:p>
                      <a:r>
                        <a:rPr lang="en-US" altLang="zh-CN" sz="1600" b="0">
                          <a:solidFill>
                            <a:schemeClr val="tx1">
                              <a:lumMod val="75000"/>
                              <a:lumOff val="25000"/>
                            </a:schemeClr>
                          </a:solidFill>
                          <a:ea typeface="阿里巴巴普惠体" panose="00020600040101010101"/>
                        </a:rPr>
                        <a:t>@Api</a:t>
                      </a:r>
                      <a:endParaRPr lang="zh-CN" altLang="en-US" sz="1600" b="0">
                        <a:solidFill>
                          <a:schemeClr val="tx1">
                            <a:lumMod val="75000"/>
                            <a:lumOff val="25000"/>
                          </a:schemeClr>
                        </a:solidFill>
                        <a:ea typeface="阿里巴巴普惠体" panose="00020600040101010101"/>
                      </a:endParaRPr>
                    </a:p>
                  </a:txBody>
                  <a:tcPr/>
                </a:tc>
                <a:tc>
                  <a:txBody>
                    <a:bodyPr/>
                    <a:lstStyle/>
                    <a:p>
                      <a:r>
                        <a:rPr lang="zh-CN" altLang="en-US" sz="1600" b="0">
                          <a:solidFill>
                            <a:schemeClr val="tx1">
                              <a:lumMod val="75000"/>
                              <a:lumOff val="25000"/>
                            </a:schemeClr>
                          </a:solidFill>
                          <a:ea typeface="阿里巴巴普惠体" panose="00020600040101010101"/>
                        </a:rPr>
                        <a:t>用在类上，例如</a:t>
                      </a:r>
                      <a:r>
                        <a:rPr lang="en-US" altLang="zh-CN" sz="1600" b="0">
                          <a:solidFill>
                            <a:schemeClr val="tx1">
                              <a:lumMod val="75000"/>
                              <a:lumOff val="25000"/>
                            </a:schemeClr>
                          </a:solidFill>
                          <a:ea typeface="阿里巴巴普惠体" panose="00020600040101010101"/>
                        </a:rPr>
                        <a:t>Controller</a:t>
                      </a:r>
                      <a:r>
                        <a:rPr lang="zh-CN" altLang="en-US" sz="1600" b="0">
                          <a:solidFill>
                            <a:schemeClr val="tx1">
                              <a:lumMod val="75000"/>
                              <a:lumOff val="25000"/>
                            </a:schemeClr>
                          </a:solidFill>
                          <a:ea typeface="阿里巴巴普惠体" panose="00020600040101010101"/>
                        </a:rPr>
                        <a:t>，表示对类的说明</a:t>
                      </a:r>
                    </a:p>
                  </a:txBody>
                  <a:tcPr/>
                </a:tc>
                <a:extLst>
                  <a:ext uri="{0D108BD9-81ED-4DB2-BD59-A6C34878D82A}">
                    <a16:rowId xmlns:a16="http://schemas.microsoft.com/office/drawing/2014/main" val="649268723"/>
                  </a:ext>
                </a:extLst>
              </a:tr>
              <a:tr h="370840">
                <a:tc>
                  <a:txBody>
                    <a:bodyPr/>
                    <a:lstStyle/>
                    <a:p>
                      <a:r>
                        <a:rPr lang="en-US" altLang="zh-CN" sz="1600" b="0">
                          <a:solidFill>
                            <a:schemeClr val="tx1">
                              <a:lumMod val="75000"/>
                              <a:lumOff val="25000"/>
                            </a:schemeClr>
                          </a:solidFill>
                          <a:ea typeface="阿里巴巴普惠体" panose="00020600040101010101"/>
                        </a:rPr>
                        <a:t>@ApiModel</a:t>
                      </a:r>
                      <a:endParaRPr lang="zh-CN" altLang="en-US" sz="1600" b="0">
                        <a:solidFill>
                          <a:schemeClr val="tx1">
                            <a:lumMod val="75000"/>
                            <a:lumOff val="25000"/>
                          </a:schemeClr>
                        </a:solidFill>
                        <a:ea typeface="阿里巴巴普惠体" panose="00020600040101010101"/>
                      </a:endParaRPr>
                    </a:p>
                  </a:txBody>
                  <a:tcPr/>
                </a:tc>
                <a:tc>
                  <a:txBody>
                    <a:bodyPr/>
                    <a:lstStyle/>
                    <a:p>
                      <a:r>
                        <a:rPr lang="zh-CN" altLang="en-US" sz="1600" b="0">
                          <a:solidFill>
                            <a:schemeClr val="tx1">
                              <a:lumMod val="75000"/>
                              <a:lumOff val="25000"/>
                            </a:schemeClr>
                          </a:solidFill>
                          <a:ea typeface="阿里巴巴普惠体" panose="00020600040101010101"/>
                        </a:rPr>
                        <a:t>用在类上，例如</a:t>
                      </a:r>
                      <a:r>
                        <a:rPr lang="en-US" altLang="zh-CN" sz="1600" b="0">
                          <a:solidFill>
                            <a:schemeClr val="tx1">
                              <a:lumMod val="75000"/>
                              <a:lumOff val="25000"/>
                            </a:schemeClr>
                          </a:solidFill>
                          <a:ea typeface="阿里巴巴普惠体" panose="00020600040101010101"/>
                        </a:rPr>
                        <a:t>entity</a:t>
                      </a:r>
                      <a:r>
                        <a:rPr lang="zh-CN" altLang="en-US" sz="1600" b="0">
                          <a:solidFill>
                            <a:schemeClr val="tx1">
                              <a:lumMod val="75000"/>
                              <a:lumOff val="25000"/>
                            </a:schemeClr>
                          </a:solidFill>
                          <a:ea typeface="阿里巴巴普惠体" panose="00020600040101010101"/>
                        </a:rPr>
                        <a:t>、</a:t>
                      </a:r>
                      <a:r>
                        <a:rPr lang="en-US" altLang="zh-CN" sz="1600" b="0">
                          <a:solidFill>
                            <a:schemeClr val="tx1">
                              <a:lumMod val="75000"/>
                              <a:lumOff val="25000"/>
                            </a:schemeClr>
                          </a:solidFill>
                          <a:ea typeface="阿里巴巴普惠体" panose="00020600040101010101"/>
                        </a:rPr>
                        <a:t>DTO</a:t>
                      </a:r>
                      <a:r>
                        <a:rPr lang="zh-CN" altLang="en-US" sz="1600" b="0">
                          <a:solidFill>
                            <a:schemeClr val="tx1">
                              <a:lumMod val="75000"/>
                              <a:lumOff val="25000"/>
                            </a:schemeClr>
                          </a:solidFill>
                          <a:ea typeface="阿里巴巴普惠体" panose="00020600040101010101"/>
                        </a:rPr>
                        <a:t>、</a:t>
                      </a:r>
                      <a:r>
                        <a:rPr lang="en-US" altLang="zh-CN" sz="1600" b="0">
                          <a:solidFill>
                            <a:schemeClr val="tx1">
                              <a:lumMod val="75000"/>
                              <a:lumOff val="25000"/>
                            </a:schemeClr>
                          </a:solidFill>
                          <a:ea typeface="阿里巴巴普惠体" panose="00020600040101010101"/>
                        </a:rPr>
                        <a:t>VO</a:t>
                      </a:r>
                      <a:endParaRPr lang="zh-CN" altLang="en-US" sz="1600" b="0">
                        <a:solidFill>
                          <a:schemeClr val="tx1">
                            <a:lumMod val="75000"/>
                            <a:lumOff val="25000"/>
                          </a:schemeClr>
                        </a:solidFill>
                        <a:ea typeface="阿里巴巴普惠体" panose="00020600040101010101"/>
                      </a:endParaRPr>
                    </a:p>
                  </a:txBody>
                  <a:tcPr/>
                </a:tc>
                <a:extLst>
                  <a:ext uri="{0D108BD9-81ED-4DB2-BD59-A6C34878D82A}">
                    <a16:rowId xmlns:a16="http://schemas.microsoft.com/office/drawing/2014/main" val="680422503"/>
                  </a:ext>
                </a:extLst>
              </a:tr>
              <a:tr h="370840">
                <a:tc>
                  <a:txBody>
                    <a:bodyPr/>
                    <a:lstStyle/>
                    <a:p>
                      <a:r>
                        <a:rPr lang="en-US" altLang="zh-CN" sz="1600" b="0">
                          <a:solidFill>
                            <a:schemeClr val="tx1">
                              <a:lumMod val="75000"/>
                              <a:lumOff val="25000"/>
                            </a:schemeClr>
                          </a:solidFill>
                          <a:ea typeface="阿里巴巴普惠体" panose="00020600040101010101"/>
                        </a:rPr>
                        <a:t>@ApiModelProperty</a:t>
                      </a:r>
                      <a:endParaRPr lang="zh-CN" altLang="en-US" sz="1600" b="0">
                        <a:solidFill>
                          <a:schemeClr val="tx1">
                            <a:lumMod val="75000"/>
                            <a:lumOff val="25000"/>
                          </a:schemeClr>
                        </a:solidFill>
                        <a:ea typeface="阿里巴巴普惠体" panose="00020600040101010101"/>
                      </a:endParaRPr>
                    </a:p>
                  </a:txBody>
                  <a:tcPr/>
                </a:tc>
                <a:tc>
                  <a:txBody>
                    <a:bodyPr/>
                    <a:lstStyle/>
                    <a:p>
                      <a:r>
                        <a:rPr lang="zh-CN" altLang="en-US" sz="1600" b="0">
                          <a:solidFill>
                            <a:schemeClr val="tx1">
                              <a:lumMod val="75000"/>
                              <a:lumOff val="25000"/>
                            </a:schemeClr>
                          </a:solidFill>
                          <a:ea typeface="阿里巴巴普惠体" panose="00020600040101010101"/>
                        </a:rPr>
                        <a:t>用在属性上，描述属性信息</a:t>
                      </a:r>
                    </a:p>
                  </a:txBody>
                  <a:tcPr/>
                </a:tc>
                <a:extLst>
                  <a:ext uri="{0D108BD9-81ED-4DB2-BD59-A6C34878D82A}">
                    <a16:rowId xmlns:a16="http://schemas.microsoft.com/office/drawing/2014/main" val="1866627992"/>
                  </a:ext>
                </a:extLst>
              </a:tr>
              <a:tr h="370840">
                <a:tc>
                  <a:txBody>
                    <a:bodyPr/>
                    <a:lstStyle/>
                    <a:p>
                      <a:r>
                        <a:rPr lang="en-US" altLang="zh-CN" sz="1600" b="0">
                          <a:solidFill>
                            <a:schemeClr val="tx1">
                              <a:lumMod val="75000"/>
                              <a:lumOff val="25000"/>
                            </a:schemeClr>
                          </a:solidFill>
                          <a:ea typeface="阿里巴巴普惠体" panose="00020600040101010101"/>
                        </a:rPr>
                        <a:t>@ApiOperation</a:t>
                      </a:r>
                      <a:endParaRPr lang="zh-CN" altLang="en-US" sz="1600" b="0">
                        <a:solidFill>
                          <a:schemeClr val="tx1">
                            <a:lumMod val="75000"/>
                            <a:lumOff val="25000"/>
                          </a:schemeClr>
                        </a:solidFill>
                        <a:ea typeface="阿里巴巴普惠体" panose="00020600040101010101"/>
                      </a:endParaRPr>
                    </a:p>
                  </a:txBody>
                  <a:tcPr/>
                </a:tc>
                <a:tc>
                  <a:txBody>
                    <a:bodyPr/>
                    <a:lstStyle/>
                    <a:p>
                      <a:r>
                        <a:rPr lang="zh-CN" altLang="en-US" sz="1600" b="0">
                          <a:solidFill>
                            <a:schemeClr val="tx1">
                              <a:lumMod val="75000"/>
                              <a:lumOff val="25000"/>
                            </a:schemeClr>
                          </a:solidFill>
                          <a:ea typeface="阿里巴巴普惠体" panose="00020600040101010101"/>
                        </a:rPr>
                        <a:t>用在方法上，例如</a:t>
                      </a:r>
                      <a:r>
                        <a:rPr lang="en-US" altLang="zh-CN" sz="1600" b="0">
                          <a:solidFill>
                            <a:schemeClr val="tx1">
                              <a:lumMod val="75000"/>
                              <a:lumOff val="25000"/>
                            </a:schemeClr>
                          </a:solidFill>
                          <a:ea typeface="阿里巴巴普惠体" panose="00020600040101010101"/>
                        </a:rPr>
                        <a:t>Controller</a:t>
                      </a:r>
                      <a:r>
                        <a:rPr lang="zh-CN" altLang="en-US" sz="1600" b="0">
                          <a:solidFill>
                            <a:schemeClr val="tx1">
                              <a:lumMod val="75000"/>
                              <a:lumOff val="25000"/>
                            </a:schemeClr>
                          </a:solidFill>
                          <a:ea typeface="阿里巴巴普惠体" panose="00020600040101010101"/>
                        </a:rPr>
                        <a:t>的方法，说明方法的用途、作用</a:t>
                      </a:r>
                    </a:p>
                  </a:txBody>
                  <a:tcPr/>
                </a:tc>
                <a:extLst>
                  <a:ext uri="{0D108BD9-81ED-4DB2-BD59-A6C34878D82A}">
                    <a16:rowId xmlns:a16="http://schemas.microsoft.com/office/drawing/2014/main" val="3520261405"/>
                  </a:ext>
                </a:extLst>
              </a:tr>
            </a:tbl>
          </a:graphicData>
        </a:graphic>
      </p:graphicFrame>
    </p:spTree>
    <p:extLst>
      <p:ext uri="{BB962C8B-B14F-4D97-AF65-F5344CB8AC3E}">
        <p14:creationId xmlns:p14="http://schemas.microsoft.com/office/powerpoint/2010/main" val="107521406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D4D2954-D48C-E398-816E-76C84B0C877D}"/>
              </a:ext>
            </a:extLst>
          </p:cNvPr>
          <p:cNvSpPr>
            <a:spLocks noGrp="1"/>
          </p:cNvSpPr>
          <p:nvPr>
            <p:ph type="body" sz="quarter" idx="10"/>
          </p:nvPr>
        </p:nvSpPr>
        <p:spPr>
          <a:xfrm>
            <a:off x="5019358" y="2027584"/>
            <a:ext cx="5973761" cy="3045348"/>
          </a:xfrm>
        </p:spPr>
        <p:txBody>
          <a:bodyPr/>
          <a:lstStyle/>
          <a:p>
            <a:r>
              <a:rPr lang="zh-CN" altLang="en-US"/>
              <a:t>软件开发整体介绍</a:t>
            </a:r>
            <a:endParaRPr lang="en-US" altLang="zh-CN"/>
          </a:p>
          <a:p>
            <a:r>
              <a:rPr lang="zh-CN" altLang="en-US"/>
              <a:t>苍穹外卖项目介绍</a:t>
            </a:r>
            <a:endParaRPr lang="en-US" altLang="zh-CN"/>
          </a:p>
          <a:p>
            <a:r>
              <a:rPr lang="zh-CN" altLang="en-US"/>
              <a:t>开发环境搭建</a:t>
            </a:r>
            <a:endParaRPr lang="en-US" altLang="zh-CN"/>
          </a:p>
          <a:p>
            <a:r>
              <a:rPr lang="zh-CN" altLang="en-US"/>
              <a:t>导入接口文档</a:t>
            </a:r>
            <a:endParaRPr lang="en-US" altLang="zh-CN"/>
          </a:p>
          <a:p>
            <a:r>
              <a:rPr lang="en-US" altLang="zh-CN"/>
              <a:t>Swagger</a:t>
            </a:r>
          </a:p>
        </p:txBody>
      </p:sp>
    </p:spTree>
    <p:extLst>
      <p:ext uri="{BB962C8B-B14F-4D97-AF65-F5344CB8AC3E}">
        <p14:creationId xmlns:p14="http://schemas.microsoft.com/office/powerpoint/2010/main" val="67235681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4">
                                            <p:txEl>
                                              <p:pRg st="0" end="0"/>
                                            </p:txEl>
                                          </p:spTgt>
                                        </p:tgtEl>
                                        <p:attrNameLst>
                                          <p:attrName>style.color</p:attrName>
                                        </p:attrNameLst>
                                      </p:cBhvr>
                                      <p:to>
                                        <a:schemeClr val="accent2"/>
                                      </p:to>
                                    </p:animClr>
                                    <p:animClr clrSpc="rgb" dir="cw">
                                      <p:cBhvr>
                                        <p:cTn id="7" dur="500" fill="hold"/>
                                        <p:tgtEl>
                                          <p:spTgt spid="4">
                                            <p:txEl>
                                              <p:pRg st="0" end="0"/>
                                            </p:txEl>
                                          </p:spTgt>
                                        </p:tgtEl>
                                        <p:attrNameLst>
                                          <p:attrName>fillcolor</p:attrName>
                                        </p:attrNameLst>
                                      </p:cBhvr>
                                      <p:to>
                                        <a:schemeClr val="accent2"/>
                                      </p:to>
                                    </p:animClr>
                                    <p:set>
                                      <p:cBhvr>
                                        <p:cTn id="8" dur="500" fill="hold"/>
                                        <p:tgtEl>
                                          <p:spTgt spid="4">
                                            <p:txEl>
                                              <p:pRg st="0" end="0"/>
                                            </p:txEl>
                                          </p:spTgt>
                                        </p:tgtEl>
                                        <p:attrNameLst>
                                          <p:attrName>fill.type</p:attrName>
                                        </p:attrNameLst>
                                      </p:cBhvr>
                                      <p:to>
                                        <p:strVal val="solid"/>
                                      </p:to>
                                    </p:set>
                                    <p:anim to="1.5" calcmode="lin" valueType="num">
                                      <p:cBhvr override="childStyle">
                                        <p:cTn id="9" dur="500" fill="hold"/>
                                        <p:tgtEl>
                                          <p:spTgt spid="4">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090868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软件开发整体介绍</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01</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软件开发流程</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角色分工</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软件环境</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421150093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0" end="0"/>
                                            </p:txEl>
                                          </p:spTgt>
                                        </p:tgtEl>
                                        <p:attrNameLst>
                                          <p:attrName>style.color</p:attrName>
                                        </p:attrNameLst>
                                      </p:cBhvr>
                                      <p:to>
                                        <a:srgbClr val="BB2305"/>
                                      </p:to>
                                    </p:animClr>
                                    <p:animClr clrSpc="rgb" dir="cw">
                                      <p:cBhvr>
                                        <p:cTn id="7" dur="500" fill="hold"/>
                                        <p:tgtEl>
                                          <p:spTgt spid="2">
                                            <p:txEl>
                                              <p:pRg st="0" end="0"/>
                                            </p:txEl>
                                          </p:spTgt>
                                        </p:tgtEl>
                                        <p:attrNameLst>
                                          <p:attrName>fillcolor</p:attrName>
                                        </p:attrNameLst>
                                      </p:cBhvr>
                                      <p:to>
                                        <a:srgbClr val="BB2305"/>
                                      </p:to>
                                    </p:animClr>
                                    <p:set>
                                      <p:cBhvr>
                                        <p:cTn id="8" dur="500" fill="hold"/>
                                        <p:tgtEl>
                                          <p:spTgt spid="2">
                                            <p:txEl>
                                              <p:pRg st="0" end="0"/>
                                            </p:txEl>
                                          </p:spTgt>
                                        </p:tgtEl>
                                        <p:attrNameLst>
                                          <p:attrName>fill.type</p:attrName>
                                        </p:attrNameLst>
                                      </p:cBhvr>
                                      <p:to>
                                        <p:strVal val="solid"/>
                                      </p:to>
                                    </p:set>
                                    <p:anim to="1.5" calcmode="lin" valueType="num">
                                      <p:cBhvr override="childStyle">
                                        <p:cTn id="9" dur="500" fill="hold"/>
                                        <p:tgtEl>
                                          <p:spTgt spid="2">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BB6551-2E7F-6081-6B28-31180242FDEC}"/>
              </a:ext>
            </a:extLst>
          </p:cNvPr>
          <p:cNvSpPr>
            <a:spLocks noGrp="1"/>
          </p:cNvSpPr>
          <p:nvPr>
            <p:ph type="title"/>
          </p:nvPr>
        </p:nvSpPr>
        <p:spPr/>
        <p:txBody>
          <a:bodyPr/>
          <a:lstStyle/>
          <a:p>
            <a:r>
              <a:rPr lang="zh-CN" altLang="en-US"/>
              <a:t>软件开发流程</a:t>
            </a:r>
          </a:p>
        </p:txBody>
      </p:sp>
      <p:sp>
        <p:nvSpPr>
          <p:cNvPr id="16" name="矩形: 圆角 15">
            <a:extLst>
              <a:ext uri="{FF2B5EF4-FFF2-40B4-BE49-F238E27FC236}">
                <a16:creationId xmlns:a16="http://schemas.microsoft.com/office/drawing/2014/main" id="{82A898D6-D40D-0CC7-31B2-F8D72D5ED60B}"/>
              </a:ext>
            </a:extLst>
          </p:cNvPr>
          <p:cNvSpPr/>
          <p:nvPr/>
        </p:nvSpPr>
        <p:spPr>
          <a:xfrm>
            <a:off x="1463233" y="2064498"/>
            <a:ext cx="1719580" cy="435610"/>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latin typeface="阿里巴巴普惠体" panose="00020600040101010101" pitchFamily="18" charset="-122"/>
                <a:ea typeface="阿里巴巴普惠体" panose="00020600040101010101" pitchFamily="18" charset="-122"/>
              </a:rPr>
              <a:t>需求分析</a:t>
            </a:r>
          </a:p>
        </p:txBody>
      </p:sp>
      <p:sp>
        <p:nvSpPr>
          <p:cNvPr id="17" name="矩形: 圆角 16">
            <a:extLst>
              <a:ext uri="{FF2B5EF4-FFF2-40B4-BE49-F238E27FC236}">
                <a16:creationId xmlns:a16="http://schemas.microsoft.com/office/drawing/2014/main" id="{30180EC7-1020-D5EF-6F2F-843E36071DA3}"/>
              </a:ext>
            </a:extLst>
          </p:cNvPr>
          <p:cNvSpPr/>
          <p:nvPr/>
        </p:nvSpPr>
        <p:spPr>
          <a:xfrm>
            <a:off x="1463233" y="2881743"/>
            <a:ext cx="1719580" cy="435610"/>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latin typeface="阿里巴巴普惠体" panose="00020600040101010101" pitchFamily="18" charset="-122"/>
                <a:ea typeface="阿里巴巴普惠体" panose="00020600040101010101" pitchFamily="18" charset="-122"/>
              </a:rPr>
              <a:t>设计</a:t>
            </a:r>
          </a:p>
        </p:txBody>
      </p:sp>
      <p:sp>
        <p:nvSpPr>
          <p:cNvPr id="18" name="矩形: 圆角 17">
            <a:extLst>
              <a:ext uri="{FF2B5EF4-FFF2-40B4-BE49-F238E27FC236}">
                <a16:creationId xmlns:a16="http://schemas.microsoft.com/office/drawing/2014/main" id="{ACDF28BE-9677-B560-6923-74D69E2C2A30}"/>
              </a:ext>
            </a:extLst>
          </p:cNvPr>
          <p:cNvSpPr/>
          <p:nvPr/>
        </p:nvSpPr>
        <p:spPr>
          <a:xfrm>
            <a:off x="1463233" y="3706608"/>
            <a:ext cx="1719580" cy="435610"/>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latin typeface="阿里巴巴普惠体" panose="00020600040101010101" pitchFamily="18" charset="-122"/>
                <a:ea typeface="阿里巴巴普惠体" panose="00020600040101010101" pitchFamily="18" charset="-122"/>
              </a:rPr>
              <a:t>编码</a:t>
            </a:r>
          </a:p>
        </p:txBody>
      </p:sp>
      <p:sp>
        <p:nvSpPr>
          <p:cNvPr id="19" name="矩形: 圆角 18">
            <a:extLst>
              <a:ext uri="{FF2B5EF4-FFF2-40B4-BE49-F238E27FC236}">
                <a16:creationId xmlns:a16="http://schemas.microsoft.com/office/drawing/2014/main" id="{42E55D38-03BD-DEE0-F818-F594ECFDA46E}"/>
              </a:ext>
            </a:extLst>
          </p:cNvPr>
          <p:cNvSpPr/>
          <p:nvPr/>
        </p:nvSpPr>
        <p:spPr>
          <a:xfrm>
            <a:off x="1463233" y="4514963"/>
            <a:ext cx="1719580" cy="434975"/>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latin typeface="阿里巴巴普惠体" panose="00020600040101010101" pitchFamily="18" charset="-122"/>
                <a:ea typeface="阿里巴巴普惠体" panose="00020600040101010101" pitchFamily="18" charset="-122"/>
              </a:rPr>
              <a:t>测试</a:t>
            </a:r>
          </a:p>
        </p:txBody>
      </p:sp>
      <p:sp>
        <p:nvSpPr>
          <p:cNvPr id="20" name="矩形: 圆角 19">
            <a:extLst>
              <a:ext uri="{FF2B5EF4-FFF2-40B4-BE49-F238E27FC236}">
                <a16:creationId xmlns:a16="http://schemas.microsoft.com/office/drawing/2014/main" id="{DA45B787-9515-BC5C-C8F6-8BDB2E01F0D9}"/>
              </a:ext>
            </a:extLst>
          </p:cNvPr>
          <p:cNvSpPr/>
          <p:nvPr/>
        </p:nvSpPr>
        <p:spPr>
          <a:xfrm>
            <a:off x="1463233" y="5315063"/>
            <a:ext cx="1719580" cy="434975"/>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latin typeface="阿里巴巴普惠体" panose="00020600040101010101" pitchFamily="18" charset="-122"/>
                <a:ea typeface="阿里巴巴普惠体" panose="00020600040101010101" pitchFamily="18" charset="-122"/>
              </a:rPr>
              <a:t>上线运维</a:t>
            </a:r>
          </a:p>
        </p:txBody>
      </p:sp>
      <p:sp>
        <p:nvSpPr>
          <p:cNvPr id="21" name="下箭头 18">
            <a:extLst>
              <a:ext uri="{FF2B5EF4-FFF2-40B4-BE49-F238E27FC236}">
                <a16:creationId xmlns:a16="http://schemas.microsoft.com/office/drawing/2014/main" id="{16825ECA-149D-31A1-A64A-5BE28F8DC521}"/>
              </a:ext>
            </a:extLst>
          </p:cNvPr>
          <p:cNvSpPr/>
          <p:nvPr/>
        </p:nvSpPr>
        <p:spPr>
          <a:xfrm>
            <a:off x="2237933" y="2575038"/>
            <a:ext cx="170180" cy="306705"/>
          </a:xfrm>
          <a:prstGeom prst="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下箭头 19">
            <a:extLst>
              <a:ext uri="{FF2B5EF4-FFF2-40B4-BE49-F238E27FC236}">
                <a16:creationId xmlns:a16="http://schemas.microsoft.com/office/drawing/2014/main" id="{D8DAD1E4-D5E9-C596-93F6-1912C937EA7D}"/>
              </a:ext>
            </a:extLst>
          </p:cNvPr>
          <p:cNvSpPr/>
          <p:nvPr/>
        </p:nvSpPr>
        <p:spPr>
          <a:xfrm>
            <a:off x="2234123" y="3399903"/>
            <a:ext cx="170180" cy="306705"/>
          </a:xfrm>
          <a:prstGeom prst="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下箭头 21">
            <a:extLst>
              <a:ext uri="{FF2B5EF4-FFF2-40B4-BE49-F238E27FC236}">
                <a16:creationId xmlns:a16="http://schemas.microsoft.com/office/drawing/2014/main" id="{78198B79-309C-4161-53CC-853EAD7A8BE2}"/>
              </a:ext>
            </a:extLst>
          </p:cNvPr>
          <p:cNvSpPr/>
          <p:nvPr/>
        </p:nvSpPr>
        <p:spPr>
          <a:xfrm>
            <a:off x="2237933" y="4208258"/>
            <a:ext cx="170180" cy="306705"/>
          </a:xfrm>
          <a:prstGeom prst="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下箭头 22">
            <a:extLst>
              <a:ext uri="{FF2B5EF4-FFF2-40B4-BE49-F238E27FC236}">
                <a16:creationId xmlns:a16="http://schemas.microsoft.com/office/drawing/2014/main" id="{BC2B2469-E5A3-6B7B-BE2C-45C7056793BB}"/>
              </a:ext>
            </a:extLst>
          </p:cNvPr>
          <p:cNvSpPr/>
          <p:nvPr/>
        </p:nvSpPr>
        <p:spPr>
          <a:xfrm>
            <a:off x="2234123" y="5008358"/>
            <a:ext cx="170180" cy="306705"/>
          </a:xfrm>
          <a:prstGeom prst="downArrow">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AE946E66-3747-1F11-1E84-B4C0C20EC42C}"/>
              </a:ext>
            </a:extLst>
          </p:cNvPr>
          <p:cNvSpPr txBox="1"/>
          <p:nvPr/>
        </p:nvSpPr>
        <p:spPr>
          <a:xfrm>
            <a:off x="3312353" y="2151959"/>
            <a:ext cx="2246630" cy="275590"/>
          </a:xfrm>
          <a:prstGeom prst="rect">
            <a:avLst/>
          </a:prstGeom>
          <a:noFill/>
        </p:spPr>
        <p:txBody>
          <a:bodyPr wrap="square">
            <a:spAutoFit/>
          </a:bodyPr>
          <a:lstStyle/>
          <a:p>
            <a:pPr fontAlgn="auto">
              <a:spcBef>
                <a:spcPts val="0"/>
              </a:spcBef>
              <a:spcAft>
                <a:spcPts val="0"/>
              </a:spcAft>
            </a:pPr>
            <a:r>
              <a:rPr lang="zh-CN" altLang="en-US" sz="1200">
                <a:solidFill>
                  <a:schemeClr val="tx1">
                    <a:lumMod val="65000"/>
                    <a:lumOff val="35000"/>
                  </a:schemeClr>
                </a:solidFill>
                <a:latin typeface="阿里巴巴普惠体" panose="00020600040101010101" pitchFamily="18" charset="-122"/>
                <a:ea typeface="阿里巴巴普惠体" panose="00020600040101010101" pitchFamily="18" charset="-122"/>
              </a:rPr>
              <a:t>需求规格说明书、产品原型</a:t>
            </a:r>
          </a:p>
        </p:txBody>
      </p:sp>
      <p:sp>
        <p:nvSpPr>
          <p:cNvPr id="26" name="文本框 25">
            <a:extLst>
              <a:ext uri="{FF2B5EF4-FFF2-40B4-BE49-F238E27FC236}">
                <a16:creationId xmlns:a16="http://schemas.microsoft.com/office/drawing/2014/main" id="{969937B0-0F5F-43DA-4FF9-DFD206A9987D}"/>
              </a:ext>
            </a:extLst>
          </p:cNvPr>
          <p:cNvSpPr txBox="1"/>
          <p:nvPr/>
        </p:nvSpPr>
        <p:spPr>
          <a:xfrm>
            <a:off x="3312353" y="2969204"/>
            <a:ext cx="2857859" cy="275590"/>
          </a:xfrm>
          <a:prstGeom prst="rect">
            <a:avLst/>
          </a:prstGeom>
          <a:noFill/>
        </p:spPr>
        <p:txBody>
          <a:bodyPr wrap="square">
            <a:spAutoFit/>
          </a:bodyPr>
          <a:lstStyle/>
          <a:p>
            <a:pPr fontAlgn="auto">
              <a:spcBef>
                <a:spcPts val="0"/>
              </a:spcBef>
              <a:spcAft>
                <a:spcPts val="0"/>
              </a:spcAft>
            </a:pPr>
            <a:r>
              <a:rPr lang="en-US" altLang="zh-CN" sz="1200">
                <a:solidFill>
                  <a:schemeClr val="tx1">
                    <a:lumMod val="65000"/>
                    <a:lumOff val="35000"/>
                  </a:schemeClr>
                </a:solidFill>
                <a:latin typeface="阿里巴巴普惠体" panose="00020600040101010101" pitchFamily="18" charset="-122"/>
                <a:ea typeface="阿里巴巴普惠体" panose="00020600040101010101" pitchFamily="18" charset="-122"/>
              </a:rPr>
              <a:t>UI</a:t>
            </a:r>
            <a:r>
              <a:rPr lang="zh-CN" altLang="en-US" sz="1200">
                <a:solidFill>
                  <a:schemeClr val="tx1">
                    <a:lumMod val="65000"/>
                    <a:lumOff val="35000"/>
                  </a:schemeClr>
                </a:solidFill>
                <a:latin typeface="阿里巴巴普惠体" panose="00020600040101010101" pitchFamily="18" charset="-122"/>
                <a:ea typeface="阿里巴巴普惠体" panose="00020600040101010101" pitchFamily="18" charset="-122"/>
              </a:rPr>
              <a:t>设计、数据库设计、接口设计</a:t>
            </a:r>
          </a:p>
        </p:txBody>
      </p:sp>
      <p:sp>
        <p:nvSpPr>
          <p:cNvPr id="27" name="文本框 26">
            <a:extLst>
              <a:ext uri="{FF2B5EF4-FFF2-40B4-BE49-F238E27FC236}">
                <a16:creationId xmlns:a16="http://schemas.microsoft.com/office/drawing/2014/main" id="{489FE2BD-AC0E-5A84-7924-70B36268E644}"/>
              </a:ext>
            </a:extLst>
          </p:cNvPr>
          <p:cNvSpPr txBox="1"/>
          <p:nvPr/>
        </p:nvSpPr>
        <p:spPr>
          <a:xfrm>
            <a:off x="3312353" y="3794069"/>
            <a:ext cx="2246630" cy="275590"/>
          </a:xfrm>
          <a:prstGeom prst="rect">
            <a:avLst/>
          </a:prstGeom>
          <a:noFill/>
        </p:spPr>
        <p:txBody>
          <a:bodyPr wrap="square">
            <a:spAutoFit/>
          </a:bodyPr>
          <a:lstStyle/>
          <a:p>
            <a:pPr fontAlgn="auto">
              <a:spcBef>
                <a:spcPts val="0"/>
              </a:spcBef>
              <a:spcAft>
                <a:spcPts val="0"/>
              </a:spcAft>
            </a:pPr>
            <a:r>
              <a:rPr lang="zh-CN" altLang="en-US" sz="1200">
                <a:solidFill>
                  <a:schemeClr val="tx1">
                    <a:lumMod val="65000"/>
                    <a:lumOff val="35000"/>
                  </a:schemeClr>
                </a:solidFill>
                <a:latin typeface="阿里巴巴普惠体" panose="00020600040101010101" pitchFamily="18" charset="-122"/>
                <a:ea typeface="阿里巴巴普惠体" panose="00020600040101010101" pitchFamily="18" charset="-122"/>
              </a:rPr>
              <a:t>项目代码、单元测试</a:t>
            </a:r>
          </a:p>
        </p:txBody>
      </p:sp>
      <p:sp>
        <p:nvSpPr>
          <p:cNvPr id="28" name="文本框 27">
            <a:extLst>
              <a:ext uri="{FF2B5EF4-FFF2-40B4-BE49-F238E27FC236}">
                <a16:creationId xmlns:a16="http://schemas.microsoft.com/office/drawing/2014/main" id="{F7F0D470-B2DC-2634-CEBC-C3B1EB8C81CD}"/>
              </a:ext>
            </a:extLst>
          </p:cNvPr>
          <p:cNvSpPr txBox="1"/>
          <p:nvPr/>
        </p:nvSpPr>
        <p:spPr>
          <a:xfrm>
            <a:off x="3312353" y="4602424"/>
            <a:ext cx="2246630" cy="275590"/>
          </a:xfrm>
          <a:prstGeom prst="rect">
            <a:avLst/>
          </a:prstGeom>
          <a:noFill/>
        </p:spPr>
        <p:txBody>
          <a:bodyPr wrap="square">
            <a:spAutoFit/>
          </a:bodyPr>
          <a:lstStyle/>
          <a:p>
            <a:pPr fontAlgn="auto">
              <a:spcBef>
                <a:spcPts val="0"/>
              </a:spcBef>
              <a:spcAft>
                <a:spcPts val="0"/>
              </a:spcAft>
            </a:pPr>
            <a:r>
              <a:rPr lang="zh-CN" altLang="en-US" sz="1200">
                <a:solidFill>
                  <a:schemeClr val="tx1">
                    <a:lumMod val="65000"/>
                    <a:lumOff val="35000"/>
                  </a:schemeClr>
                </a:solidFill>
                <a:latin typeface="阿里巴巴普惠体" panose="00020600040101010101" pitchFamily="18" charset="-122"/>
                <a:ea typeface="阿里巴巴普惠体" panose="00020600040101010101" pitchFamily="18" charset="-122"/>
              </a:rPr>
              <a:t>测试用例、测试报告</a:t>
            </a:r>
          </a:p>
        </p:txBody>
      </p:sp>
      <p:sp>
        <p:nvSpPr>
          <p:cNvPr id="29" name="文本框 28">
            <a:extLst>
              <a:ext uri="{FF2B5EF4-FFF2-40B4-BE49-F238E27FC236}">
                <a16:creationId xmlns:a16="http://schemas.microsoft.com/office/drawing/2014/main" id="{8222AB1D-657B-DBCB-D337-D61CE4352DF9}"/>
              </a:ext>
            </a:extLst>
          </p:cNvPr>
          <p:cNvSpPr txBox="1"/>
          <p:nvPr/>
        </p:nvSpPr>
        <p:spPr>
          <a:xfrm>
            <a:off x="3312353" y="5402524"/>
            <a:ext cx="2246630" cy="275590"/>
          </a:xfrm>
          <a:prstGeom prst="rect">
            <a:avLst/>
          </a:prstGeom>
          <a:noFill/>
        </p:spPr>
        <p:txBody>
          <a:bodyPr wrap="square">
            <a:spAutoFit/>
          </a:bodyPr>
          <a:lstStyle/>
          <a:p>
            <a:pPr fontAlgn="auto">
              <a:spcBef>
                <a:spcPts val="0"/>
              </a:spcBef>
              <a:spcAft>
                <a:spcPts val="0"/>
              </a:spcAft>
            </a:pPr>
            <a:r>
              <a:rPr lang="zh-CN" altLang="en-US" sz="1200">
                <a:solidFill>
                  <a:schemeClr val="tx1">
                    <a:lumMod val="65000"/>
                    <a:lumOff val="35000"/>
                  </a:schemeClr>
                </a:solidFill>
                <a:latin typeface="阿里巴巴普惠体" panose="00020600040101010101" pitchFamily="18" charset="-122"/>
                <a:ea typeface="阿里巴巴普惠体" panose="00020600040101010101" pitchFamily="18" charset="-122"/>
              </a:rPr>
              <a:t>软件环境安装、配置</a:t>
            </a:r>
          </a:p>
        </p:txBody>
      </p:sp>
      <p:pic>
        <p:nvPicPr>
          <p:cNvPr id="30" name="图片 29">
            <a:extLst>
              <a:ext uri="{FF2B5EF4-FFF2-40B4-BE49-F238E27FC236}">
                <a16:creationId xmlns:a16="http://schemas.microsoft.com/office/drawing/2014/main" id="{9128BE79-E75F-B9C5-C3B1-A880830BEA40}"/>
              </a:ext>
            </a:extLst>
          </p:cNvPr>
          <p:cNvPicPr>
            <a:picLocks noChangeAspect="1"/>
          </p:cNvPicPr>
          <p:nvPr/>
        </p:nvPicPr>
        <p:blipFill>
          <a:blip r:embed="rId2"/>
          <a:stretch>
            <a:fillRect/>
          </a:stretch>
        </p:blipFill>
        <p:spPr>
          <a:xfrm>
            <a:off x="5637966" y="1117709"/>
            <a:ext cx="3739116" cy="55430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4" name="图片 33">
            <a:extLst>
              <a:ext uri="{FF2B5EF4-FFF2-40B4-BE49-F238E27FC236}">
                <a16:creationId xmlns:a16="http://schemas.microsoft.com/office/drawing/2014/main" id="{19B8D98C-8D34-4D61-413F-043A16520946}"/>
              </a:ext>
            </a:extLst>
          </p:cNvPr>
          <p:cNvPicPr>
            <a:picLocks noChangeAspect="1"/>
          </p:cNvPicPr>
          <p:nvPr/>
        </p:nvPicPr>
        <p:blipFill>
          <a:blip r:embed="rId3"/>
          <a:stretch>
            <a:fillRect/>
          </a:stretch>
        </p:blipFill>
        <p:spPr>
          <a:xfrm>
            <a:off x="5682701" y="3044534"/>
            <a:ext cx="4504904" cy="3355797"/>
          </a:xfrm>
          <a:prstGeom prst="rect">
            <a:avLst/>
          </a:prstGeom>
          <a:ln w="3175">
            <a:solidFill>
              <a:schemeClr val="tx1"/>
            </a:solidFill>
            <a:prstDash val="lgDash"/>
          </a:ln>
        </p:spPr>
      </p:pic>
      <p:pic>
        <p:nvPicPr>
          <p:cNvPr id="36" name="图片 35">
            <a:extLst>
              <a:ext uri="{FF2B5EF4-FFF2-40B4-BE49-F238E27FC236}">
                <a16:creationId xmlns:a16="http://schemas.microsoft.com/office/drawing/2014/main" id="{BDCB3ABE-9D0D-95C9-92AA-7FE4CEF0AA5F}"/>
              </a:ext>
            </a:extLst>
          </p:cNvPr>
          <p:cNvPicPr>
            <a:picLocks noChangeAspect="1"/>
          </p:cNvPicPr>
          <p:nvPr/>
        </p:nvPicPr>
        <p:blipFill>
          <a:blip r:embed="rId4"/>
          <a:stretch>
            <a:fillRect/>
          </a:stretch>
        </p:blipFill>
        <p:spPr>
          <a:xfrm>
            <a:off x="5990011" y="2235094"/>
            <a:ext cx="4307557" cy="4253032"/>
          </a:xfrm>
          <a:prstGeom prst="roundRect">
            <a:avLst>
              <a:gd name="adj" fmla="val 2225"/>
            </a:avLst>
          </a:prstGeom>
          <a:ln w="6350">
            <a:solidFill>
              <a:schemeClr val="tx1">
                <a:lumMod val="75000"/>
                <a:lumOff val="25000"/>
              </a:schemeClr>
            </a:solidFill>
            <a:prstDash val="dash"/>
          </a:ln>
        </p:spPr>
      </p:pic>
      <p:pic>
        <p:nvPicPr>
          <p:cNvPr id="38" name="图片 37">
            <a:extLst>
              <a:ext uri="{FF2B5EF4-FFF2-40B4-BE49-F238E27FC236}">
                <a16:creationId xmlns:a16="http://schemas.microsoft.com/office/drawing/2014/main" id="{A20E258A-ADBE-C7F0-827D-C5A0E146D351}"/>
              </a:ext>
            </a:extLst>
          </p:cNvPr>
          <p:cNvPicPr>
            <a:picLocks noChangeAspect="1"/>
          </p:cNvPicPr>
          <p:nvPr/>
        </p:nvPicPr>
        <p:blipFill>
          <a:blip r:embed="rId5"/>
          <a:stretch>
            <a:fillRect/>
          </a:stretch>
        </p:blipFill>
        <p:spPr>
          <a:xfrm>
            <a:off x="5691277" y="1122819"/>
            <a:ext cx="3943553" cy="5410478"/>
          </a:xfrm>
          <a:prstGeom prst="rect">
            <a:avLst/>
          </a:prstGeom>
          <a:ln w="3175">
            <a:solidFill>
              <a:schemeClr val="tx1"/>
            </a:solidFill>
            <a:prstDash val="lgDash"/>
          </a:ln>
        </p:spPr>
      </p:pic>
      <p:pic>
        <p:nvPicPr>
          <p:cNvPr id="40" name="图片 39">
            <a:extLst>
              <a:ext uri="{FF2B5EF4-FFF2-40B4-BE49-F238E27FC236}">
                <a16:creationId xmlns:a16="http://schemas.microsoft.com/office/drawing/2014/main" id="{00899109-1B4B-265D-2C6A-EFFE679A23C4}"/>
              </a:ext>
            </a:extLst>
          </p:cNvPr>
          <p:cNvPicPr>
            <a:picLocks noChangeAspect="1"/>
          </p:cNvPicPr>
          <p:nvPr/>
        </p:nvPicPr>
        <p:blipFill>
          <a:blip r:embed="rId6"/>
          <a:stretch>
            <a:fillRect/>
          </a:stretch>
        </p:blipFill>
        <p:spPr>
          <a:xfrm>
            <a:off x="5558983" y="3811757"/>
            <a:ext cx="4134062" cy="2775093"/>
          </a:xfrm>
          <a:prstGeom prst="rect">
            <a:avLst/>
          </a:prstGeom>
          <a:ln w="3175">
            <a:solidFill>
              <a:schemeClr val="tx1"/>
            </a:solidFill>
            <a:prstDash val="dash"/>
          </a:ln>
        </p:spPr>
      </p:pic>
      <p:pic>
        <p:nvPicPr>
          <p:cNvPr id="3" name="图片 2">
            <a:extLst>
              <a:ext uri="{FF2B5EF4-FFF2-40B4-BE49-F238E27FC236}">
                <a16:creationId xmlns:a16="http://schemas.microsoft.com/office/drawing/2014/main" id="{B2454F49-9EA7-40B9-619E-6C361AF365DB}"/>
              </a:ext>
            </a:extLst>
          </p:cNvPr>
          <p:cNvPicPr>
            <a:picLocks noChangeAspect="1"/>
          </p:cNvPicPr>
          <p:nvPr/>
        </p:nvPicPr>
        <p:blipFill>
          <a:blip r:embed="rId7"/>
          <a:stretch>
            <a:fillRect/>
          </a:stretch>
        </p:blipFill>
        <p:spPr>
          <a:xfrm>
            <a:off x="5752285" y="2969204"/>
            <a:ext cx="5236027" cy="3068371"/>
          </a:xfrm>
          <a:prstGeom prst="rect">
            <a:avLst/>
          </a:prstGeom>
        </p:spPr>
      </p:pic>
    </p:spTree>
    <p:extLst>
      <p:ext uri="{BB962C8B-B14F-4D97-AF65-F5344CB8AC3E}">
        <p14:creationId xmlns:p14="http://schemas.microsoft.com/office/powerpoint/2010/main" val="333264844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anim calcmode="lin" valueType="num">
                                      <p:cBhvr>
                                        <p:cTn id="18" dur="500" fill="hold"/>
                                        <p:tgtEl>
                                          <p:spTgt spid="30"/>
                                        </p:tgtEl>
                                        <p:attrNameLst>
                                          <p:attrName>ppt_x</p:attrName>
                                        </p:attrNameLst>
                                      </p:cBhvr>
                                      <p:tavLst>
                                        <p:tav tm="0">
                                          <p:val>
                                            <p:strVal val="#ppt_x"/>
                                          </p:val>
                                        </p:tav>
                                        <p:tav tm="100000">
                                          <p:val>
                                            <p:strVal val="#ppt_x"/>
                                          </p:val>
                                        </p:tav>
                                      </p:tavLst>
                                    </p:anim>
                                    <p:anim calcmode="lin" valueType="num">
                                      <p:cBhvr>
                                        <p:cTn id="19"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xit" presetSubtype="0" fill="hold" nodeType="clickEffect">
                                  <p:stCondLst>
                                    <p:cond delay="0"/>
                                  </p:stCondLst>
                                  <p:childTnLst>
                                    <p:animEffect transition="out" filter="fade">
                                      <p:cBhvr>
                                        <p:cTn id="23" dur="500"/>
                                        <p:tgtEl>
                                          <p:spTgt spid="30"/>
                                        </p:tgtEl>
                                      </p:cBhvr>
                                    </p:animEffect>
                                    <p:anim calcmode="lin" valueType="num">
                                      <p:cBhvr>
                                        <p:cTn id="24" dur="500"/>
                                        <p:tgtEl>
                                          <p:spTgt spid="30"/>
                                        </p:tgtEl>
                                        <p:attrNameLst>
                                          <p:attrName>ppt_x</p:attrName>
                                        </p:attrNameLst>
                                      </p:cBhvr>
                                      <p:tavLst>
                                        <p:tav tm="0">
                                          <p:val>
                                            <p:strVal val="ppt_x"/>
                                          </p:val>
                                        </p:tav>
                                        <p:tav tm="100000">
                                          <p:val>
                                            <p:strVal val="ppt_x"/>
                                          </p:val>
                                        </p:tav>
                                      </p:tavLst>
                                    </p:anim>
                                    <p:anim calcmode="lin" valueType="num">
                                      <p:cBhvr>
                                        <p:cTn id="25" dur="500"/>
                                        <p:tgtEl>
                                          <p:spTgt spid="30"/>
                                        </p:tgtEl>
                                        <p:attrNameLst>
                                          <p:attrName>ppt_y</p:attrName>
                                        </p:attrNameLst>
                                      </p:cBhvr>
                                      <p:tavLst>
                                        <p:tav tm="0">
                                          <p:val>
                                            <p:strVal val="ppt_y"/>
                                          </p:val>
                                        </p:tav>
                                        <p:tav tm="100000">
                                          <p:val>
                                            <p:strVal val="ppt_y+.1"/>
                                          </p:val>
                                        </p:tav>
                                      </p:tavLst>
                                    </p:anim>
                                    <p:set>
                                      <p:cBhvr>
                                        <p:cTn id="26" dur="1" fill="hold">
                                          <p:stCondLst>
                                            <p:cond delay="499"/>
                                          </p:stCondLst>
                                        </p:cTn>
                                        <p:tgtEl>
                                          <p:spTgt spid="3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xit" presetSubtype="0" fill="hold" nodeType="clickEffect">
                                  <p:stCondLst>
                                    <p:cond delay="0"/>
                                  </p:stCondLst>
                                  <p:childTnLst>
                                    <p:animEffect transition="out" filter="fade">
                                      <p:cBhvr>
                                        <p:cTn id="37" dur="500"/>
                                        <p:tgtEl>
                                          <p:spTgt spid="36"/>
                                        </p:tgtEl>
                                      </p:cBhvr>
                                    </p:animEffect>
                                    <p:anim calcmode="lin" valueType="num">
                                      <p:cBhvr>
                                        <p:cTn id="38" dur="500"/>
                                        <p:tgtEl>
                                          <p:spTgt spid="36"/>
                                        </p:tgtEl>
                                        <p:attrNameLst>
                                          <p:attrName>ppt_x</p:attrName>
                                        </p:attrNameLst>
                                      </p:cBhvr>
                                      <p:tavLst>
                                        <p:tav tm="0">
                                          <p:val>
                                            <p:strVal val="ppt_x"/>
                                          </p:val>
                                        </p:tav>
                                        <p:tav tm="100000">
                                          <p:val>
                                            <p:strVal val="ppt_x"/>
                                          </p:val>
                                        </p:tav>
                                      </p:tavLst>
                                    </p:anim>
                                    <p:anim calcmode="lin" valueType="num">
                                      <p:cBhvr>
                                        <p:cTn id="39" dur="500"/>
                                        <p:tgtEl>
                                          <p:spTgt spid="36"/>
                                        </p:tgtEl>
                                        <p:attrNameLst>
                                          <p:attrName>ppt_y</p:attrName>
                                        </p:attrNameLst>
                                      </p:cBhvr>
                                      <p:tavLst>
                                        <p:tav tm="0">
                                          <p:val>
                                            <p:strVal val="ppt_y"/>
                                          </p:val>
                                        </p:tav>
                                        <p:tav tm="100000">
                                          <p:val>
                                            <p:strVal val="ppt_y+.1"/>
                                          </p:val>
                                        </p:tav>
                                      </p:tavLst>
                                    </p:anim>
                                    <p:set>
                                      <p:cBhvr>
                                        <p:cTn id="40" dur="1" fill="hold">
                                          <p:stCondLst>
                                            <p:cond delay="499"/>
                                          </p:stCondLst>
                                        </p:cTn>
                                        <p:tgtEl>
                                          <p:spTgt spid="3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arn(inVertical)">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left)">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1000"/>
                                        <p:tgtEl>
                                          <p:spTgt spid="3"/>
                                        </p:tgtEl>
                                      </p:cBhvr>
                                    </p:animEffect>
                                    <p:anim calcmode="lin" valueType="num">
                                      <p:cBhvr>
                                        <p:cTn id="61" dur="1000" fill="hold"/>
                                        <p:tgtEl>
                                          <p:spTgt spid="3"/>
                                        </p:tgtEl>
                                        <p:attrNameLst>
                                          <p:attrName>ppt_x</p:attrName>
                                        </p:attrNameLst>
                                      </p:cBhvr>
                                      <p:tavLst>
                                        <p:tav tm="0">
                                          <p:val>
                                            <p:strVal val="#ppt_x"/>
                                          </p:val>
                                        </p:tav>
                                        <p:tav tm="100000">
                                          <p:val>
                                            <p:strVal val="#ppt_x"/>
                                          </p:val>
                                        </p:tav>
                                      </p:tavLst>
                                    </p:anim>
                                    <p:anim calcmode="lin" valueType="num">
                                      <p:cBhvr>
                                        <p:cTn id="6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xit" presetSubtype="0" fill="hold" nodeType="clickEffect">
                                  <p:stCondLst>
                                    <p:cond delay="0"/>
                                  </p:stCondLst>
                                  <p:childTnLst>
                                    <p:animEffect transition="out" filter="fade">
                                      <p:cBhvr>
                                        <p:cTn id="66" dur="1000"/>
                                        <p:tgtEl>
                                          <p:spTgt spid="3"/>
                                        </p:tgtEl>
                                      </p:cBhvr>
                                    </p:animEffect>
                                    <p:anim calcmode="lin" valueType="num">
                                      <p:cBhvr>
                                        <p:cTn id="67" dur="1000"/>
                                        <p:tgtEl>
                                          <p:spTgt spid="3"/>
                                        </p:tgtEl>
                                        <p:attrNameLst>
                                          <p:attrName>ppt_x</p:attrName>
                                        </p:attrNameLst>
                                      </p:cBhvr>
                                      <p:tavLst>
                                        <p:tav tm="0">
                                          <p:val>
                                            <p:strVal val="ppt_x"/>
                                          </p:val>
                                        </p:tav>
                                        <p:tav tm="100000">
                                          <p:val>
                                            <p:strVal val="ppt_x"/>
                                          </p:val>
                                        </p:tav>
                                      </p:tavLst>
                                    </p:anim>
                                    <p:anim calcmode="lin" valueType="num">
                                      <p:cBhvr>
                                        <p:cTn id="68" dur="1000"/>
                                        <p:tgtEl>
                                          <p:spTgt spid="3"/>
                                        </p:tgtEl>
                                        <p:attrNameLst>
                                          <p:attrName>ppt_y</p:attrName>
                                        </p:attrNameLst>
                                      </p:cBhvr>
                                      <p:tavLst>
                                        <p:tav tm="0">
                                          <p:val>
                                            <p:strVal val="ppt_y"/>
                                          </p:val>
                                        </p:tav>
                                        <p:tav tm="100000">
                                          <p:val>
                                            <p:strVal val="ppt_y+.1"/>
                                          </p:val>
                                        </p:tav>
                                      </p:tavLst>
                                    </p:anim>
                                    <p:set>
                                      <p:cBhvr>
                                        <p:cTn id="69" dur="1" fill="hold">
                                          <p:stCondLst>
                                            <p:cond delay="999"/>
                                          </p:stCondLst>
                                        </p:cTn>
                                        <p:tgtEl>
                                          <p:spTgt spid="3"/>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34"/>
                                        </p:tgtEl>
                                        <p:attrNameLst>
                                          <p:attrName>style.visibility</p:attrName>
                                        </p:attrNameLst>
                                      </p:cBhvr>
                                      <p:to>
                                        <p:strVal val="visible"/>
                                      </p:to>
                                    </p:set>
                                    <p:animEffect transition="in" filter="fade">
                                      <p:cBhvr>
                                        <p:cTn id="74" dur="500"/>
                                        <p:tgtEl>
                                          <p:spTgt spid="34"/>
                                        </p:tgtEl>
                                      </p:cBhvr>
                                    </p:animEffect>
                                    <p:anim calcmode="lin" valueType="num">
                                      <p:cBhvr>
                                        <p:cTn id="75" dur="500" fill="hold"/>
                                        <p:tgtEl>
                                          <p:spTgt spid="34"/>
                                        </p:tgtEl>
                                        <p:attrNameLst>
                                          <p:attrName>ppt_x</p:attrName>
                                        </p:attrNameLst>
                                      </p:cBhvr>
                                      <p:tavLst>
                                        <p:tav tm="0">
                                          <p:val>
                                            <p:strVal val="#ppt_x"/>
                                          </p:val>
                                        </p:tav>
                                        <p:tav tm="100000">
                                          <p:val>
                                            <p:strVal val="#ppt_x"/>
                                          </p:val>
                                        </p:tav>
                                      </p:tavLst>
                                    </p:anim>
                                    <p:anim calcmode="lin" valueType="num">
                                      <p:cBhvr>
                                        <p:cTn id="76" dur="5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xit" presetSubtype="0" fill="hold" nodeType="clickEffect">
                                  <p:stCondLst>
                                    <p:cond delay="0"/>
                                  </p:stCondLst>
                                  <p:childTnLst>
                                    <p:animEffect transition="out" filter="fade">
                                      <p:cBhvr>
                                        <p:cTn id="80" dur="500"/>
                                        <p:tgtEl>
                                          <p:spTgt spid="34"/>
                                        </p:tgtEl>
                                      </p:cBhvr>
                                    </p:animEffect>
                                    <p:anim calcmode="lin" valueType="num">
                                      <p:cBhvr>
                                        <p:cTn id="81" dur="500"/>
                                        <p:tgtEl>
                                          <p:spTgt spid="34"/>
                                        </p:tgtEl>
                                        <p:attrNameLst>
                                          <p:attrName>ppt_x</p:attrName>
                                        </p:attrNameLst>
                                      </p:cBhvr>
                                      <p:tavLst>
                                        <p:tav tm="0">
                                          <p:val>
                                            <p:strVal val="ppt_x"/>
                                          </p:val>
                                        </p:tav>
                                        <p:tav tm="100000">
                                          <p:val>
                                            <p:strVal val="ppt_x"/>
                                          </p:val>
                                        </p:tav>
                                      </p:tavLst>
                                    </p:anim>
                                    <p:anim calcmode="lin" valueType="num">
                                      <p:cBhvr>
                                        <p:cTn id="82" dur="500"/>
                                        <p:tgtEl>
                                          <p:spTgt spid="34"/>
                                        </p:tgtEl>
                                        <p:attrNameLst>
                                          <p:attrName>ppt_y</p:attrName>
                                        </p:attrNameLst>
                                      </p:cBhvr>
                                      <p:tavLst>
                                        <p:tav tm="0">
                                          <p:val>
                                            <p:strVal val="ppt_y"/>
                                          </p:val>
                                        </p:tav>
                                        <p:tav tm="100000">
                                          <p:val>
                                            <p:strVal val="ppt_y+.1"/>
                                          </p:val>
                                        </p:tav>
                                      </p:tavLst>
                                    </p:anim>
                                    <p:set>
                                      <p:cBhvr>
                                        <p:cTn id="83" dur="1" fill="hold">
                                          <p:stCondLst>
                                            <p:cond delay="499"/>
                                          </p:stCondLst>
                                        </p:cTn>
                                        <p:tgtEl>
                                          <p:spTgt spid="34"/>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anim calcmode="lin" valueType="num">
                                      <p:cBhvr>
                                        <p:cTn id="89" dur="500" fill="hold"/>
                                        <p:tgtEl>
                                          <p:spTgt spid="38"/>
                                        </p:tgtEl>
                                        <p:attrNameLst>
                                          <p:attrName>ppt_x</p:attrName>
                                        </p:attrNameLst>
                                      </p:cBhvr>
                                      <p:tavLst>
                                        <p:tav tm="0">
                                          <p:val>
                                            <p:strVal val="#ppt_x"/>
                                          </p:val>
                                        </p:tav>
                                        <p:tav tm="100000">
                                          <p:val>
                                            <p:strVal val="#ppt_x"/>
                                          </p:val>
                                        </p:tav>
                                      </p:tavLst>
                                    </p:anim>
                                    <p:anim calcmode="lin" valueType="num">
                                      <p:cBhvr>
                                        <p:cTn id="90" dur="5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xit" presetSubtype="0" fill="hold" nodeType="clickEffect">
                                  <p:stCondLst>
                                    <p:cond delay="0"/>
                                  </p:stCondLst>
                                  <p:childTnLst>
                                    <p:animEffect transition="out" filter="fade">
                                      <p:cBhvr>
                                        <p:cTn id="94" dur="500"/>
                                        <p:tgtEl>
                                          <p:spTgt spid="38"/>
                                        </p:tgtEl>
                                      </p:cBhvr>
                                    </p:animEffect>
                                    <p:anim calcmode="lin" valueType="num">
                                      <p:cBhvr>
                                        <p:cTn id="95" dur="500"/>
                                        <p:tgtEl>
                                          <p:spTgt spid="38"/>
                                        </p:tgtEl>
                                        <p:attrNameLst>
                                          <p:attrName>ppt_x</p:attrName>
                                        </p:attrNameLst>
                                      </p:cBhvr>
                                      <p:tavLst>
                                        <p:tav tm="0">
                                          <p:val>
                                            <p:strVal val="ppt_x"/>
                                          </p:val>
                                        </p:tav>
                                        <p:tav tm="100000">
                                          <p:val>
                                            <p:strVal val="ppt_x"/>
                                          </p:val>
                                        </p:tav>
                                      </p:tavLst>
                                    </p:anim>
                                    <p:anim calcmode="lin" valueType="num">
                                      <p:cBhvr>
                                        <p:cTn id="96" dur="500"/>
                                        <p:tgtEl>
                                          <p:spTgt spid="38"/>
                                        </p:tgtEl>
                                        <p:attrNameLst>
                                          <p:attrName>ppt_y</p:attrName>
                                        </p:attrNameLst>
                                      </p:cBhvr>
                                      <p:tavLst>
                                        <p:tav tm="0">
                                          <p:val>
                                            <p:strVal val="ppt_y"/>
                                          </p:val>
                                        </p:tav>
                                        <p:tav tm="100000">
                                          <p:val>
                                            <p:strVal val="ppt_y+.1"/>
                                          </p:val>
                                        </p:tav>
                                      </p:tavLst>
                                    </p:anim>
                                    <p:set>
                                      <p:cBhvr>
                                        <p:cTn id="97" dur="1" fill="hold">
                                          <p:stCondLst>
                                            <p:cond delay="499"/>
                                          </p:stCondLst>
                                        </p:cTn>
                                        <p:tgtEl>
                                          <p:spTgt spid="38"/>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barn(inVertical)">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wipe(left)">
                                      <p:cBhvr>
                                        <p:cTn id="107" dur="500"/>
                                        <p:tgtEl>
                                          <p:spTgt spid="18"/>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grpId="0" nodeType="click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left)">
                                      <p:cBhvr>
                                        <p:cTn id="112" dur="500"/>
                                        <p:tgtEl>
                                          <p:spTgt spid="27"/>
                                        </p:tgtEl>
                                      </p:cBhvr>
                                    </p:animEffect>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nodeType="clickEffect">
                                  <p:stCondLst>
                                    <p:cond delay="0"/>
                                  </p:stCondLst>
                                  <p:childTnLst>
                                    <p:set>
                                      <p:cBhvr>
                                        <p:cTn id="116" dur="1" fill="hold">
                                          <p:stCondLst>
                                            <p:cond delay="0"/>
                                          </p:stCondLst>
                                        </p:cTn>
                                        <p:tgtEl>
                                          <p:spTgt spid="40"/>
                                        </p:tgtEl>
                                        <p:attrNameLst>
                                          <p:attrName>style.visibility</p:attrName>
                                        </p:attrNameLst>
                                      </p:cBhvr>
                                      <p:to>
                                        <p:strVal val="visible"/>
                                      </p:to>
                                    </p:set>
                                    <p:animEffect transition="in" filter="fade">
                                      <p:cBhvr>
                                        <p:cTn id="117" dur="500"/>
                                        <p:tgtEl>
                                          <p:spTgt spid="40"/>
                                        </p:tgtEl>
                                      </p:cBhvr>
                                    </p:animEffect>
                                    <p:anim calcmode="lin" valueType="num">
                                      <p:cBhvr>
                                        <p:cTn id="118" dur="500" fill="hold"/>
                                        <p:tgtEl>
                                          <p:spTgt spid="40"/>
                                        </p:tgtEl>
                                        <p:attrNameLst>
                                          <p:attrName>ppt_x</p:attrName>
                                        </p:attrNameLst>
                                      </p:cBhvr>
                                      <p:tavLst>
                                        <p:tav tm="0">
                                          <p:val>
                                            <p:strVal val="#ppt_x"/>
                                          </p:val>
                                        </p:tav>
                                        <p:tav tm="100000">
                                          <p:val>
                                            <p:strVal val="#ppt_x"/>
                                          </p:val>
                                        </p:tav>
                                      </p:tavLst>
                                    </p:anim>
                                    <p:anim calcmode="lin" valueType="num">
                                      <p:cBhvr>
                                        <p:cTn id="119" dur="5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xit" presetSubtype="0" fill="hold" nodeType="clickEffect">
                                  <p:stCondLst>
                                    <p:cond delay="0"/>
                                  </p:stCondLst>
                                  <p:childTnLst>
                                    <p:animEffect transition="out" filter="fade">
                                      <p:cBhvr>
                                        <p:cTn id="123" dur="500"/>
                                        <p:tgtEl>
                                          <p:spTgt spid="40"/>
                                        </p:tgtEl>
                                      </p:cBhvr>
                                    </p:animEffect>
                                    <p:anim calcmode="lin" valueType="num">
                                      <p:cBhvr>
                                        <p:cTn id="124" dur="500"/>
                                        <p:tgtEl>
                                          <p:spTgt spid="40"/>
                                        </p:tgtEl>
                                        <p:attrNameLst>
                                          <p:attrName>ppt_x</p:attrName>
                                        </p:attrNameLst>
                                      </p:cBhvr>
                                      <p:tavLst>
                                        <p:tav tm="0">
                                          <p:val>
                                            <p:strVal val="ppt_x"/>
                                          </p:val>
                                        </p:tav>
                                        <p:tav tm="100000">
                                          <p:val>
                                            <p:strVal val="ppt_x"/>
                                          </p:val>
                                        </p:tav>
                                      </p:tavLst>
                                    </p:anim>
                                    <p:anim calcmode="lin" valueType="num">
                                      <p:cBhvr>
                                        <p:cTn id="125" dur="500"/>
                                        <p:tgtEl>
                                          <p:spTgt spid="40"/>
                                        </p:tgtEl>
                                        <p:attrNameLst>
                                          <p:attrName>ppt_y</p:attrName>
                                        </p:attrNameLst>
                                      </p:cBhvr>
                                      <p:tavLst>
                                        <p:tav tm="0">
                                          <p:val>
                                            <p:strVal val="ppt_y"/>
                                          </p:val>
                                        </p:tav>
                                        <p:tav tm="100000">
                                          <p:val>
                                            <p:strVal val="ppt_y+.1"/>
                                          </p:val>
                                        </p:tav>
                                      </p:tavLst>
                                    </p:anim>
                                    <p:set>
                                      <p:cBhvr>
                                        <p:cTn id="126" dur="1" fill="hold">
                                          <p:stCondLst>
                                            <p:cond delay="499"/>
                                          </p:stCondLst>
                                        </p:cTn>
                                        <p:tgtEl>
                                          <p:spTgt spid="40"/>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16" presetClass="entr" presetSubtype="21" fill="hold" grpId="0" nodeType="clickEffect">
                                  <p:stCondLst>
                                    <p:cond delay="0"/>
                                  </p:stCondLst>
                                  <p:childTnLst>
                                    <p:set>
                                      <p:cBhvr>
                                        <p:cTn id="130" dur="1" fill="hold">
                                          <p:stCondLst>
                                            <p:cond delay="0"/>
                                          </p:stCondLst>
                                        </p:cTn>
                                        <p:tgtEl>
                                          <p:spTgt spid="23"/>
                                        </p:tgtEl>
                                        <p:attrNameLst>
                                          <p:attrName>style.visibility</p:attrName>
                                        </p:attrNameLst>
                                      </p:cBhvr>
                                      <p:to>
                                        <p:strVal val="visible"/>
                                      </p:to>
                                    </p:set>
                                    <p:animEffect transition="in" filter="barn(inVertical)">
                                      <p:cBhvr>
                                        <p:cTn id="131" dur="500"/>
                                        <p:tgtEl>
                                          <p:spTgt spid="23"/>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childTnLst>
                                    <p:set>
                                      <p:cBhvr>
                                        <p:cTn id="135" dur="1" fill="hold">
                                          <p:stCondLst>
                                            <p:cond delay="0"/>
                                          </p:stCondLst>
                                        </p:cTn>
                                        <p:tgtEl>
                                          <p:spTgt spid="19"/>
                                        </p:tgtEl>
                                        <p:attrNameLst>
                                          <p:attrName>style.visibility</p:attrName>
                                        </p:attrNameLst>
                                      </p:cBhvr>
                                      <p:to>
                                        <p:strVal val="visible"/>
                                      </p:to>
                                    </p:set>
                                    <p:animEffect transition="in" filter="wipe(left)">
                                      <p:cBhvr>
                                        <p:cTn id="136" dur="500"/>
                                        <p:tgtEl>
                                          <p:spTgt spid="19"/>
                                        </p:tgtEl>
                                      </p:cBhvr>
                                    </p:animEffect>
                                  </p:childTnLst>
                                </p:cTn>
                              </p:par>
                            </p:childTnLst>
                          </p:cTn>
                        </p:par>
                      </p:childTnLst>
                    </p:cTn>
                  </p:par>
                  <p:par>
                    <p:cTn id="137" fill="hold">
                      <p:stCondLst>
                        <p:cond delay="indefinite"/>
                      </p:stCondLst>
                      <p:childTnLst>
                        <p:par>
                          <p:cTn id="138" fill="hold">
                            <p:stCondLst>
                              <p:cond delay="0"/>
                            </p:stCondLst>
                            <p:childTnLst>
                              <p:par>
                                <p:cTn id="139" presetID="22" presetClass="entr" presetSubtype="8" fill="hold" grpId="0" nodeType="clickEffect">
                                  <p:stCondLst>
                                    <p:cond delay="0"/>
                                  </p:stCondLst>
                                  <p:childTnLst>
                                    <p:set>
                                      <p:cBhvr>
                                        <p:cTn id="140" dur="1" fill="hold">
                                          <p:stCondLst>
                                            <p:cond delay="0"/>
                                          </p:stCondLst>
                                        </p:cTn>
                                        <p:tgtEl>
                                          <p:spTgt spid="28"/>
                                        </p:tgtEl>
                                        <p:attrNameLst>
                                          <p:attrName>style.visibility</p:attrName>
                                        </p:attrNameLst>
                                      </p:cBhvr>
                                      <p:to>
                                        <p:strVal val="visible"/>
                                      </p:to>
                                    </p:set>
                                    <p:animEffect transition="in" filter="wipe(left)">
                                      <p:cBhvr>
                                        <p:cTn id="141" dur="500"/>
                                        <p:tgtEl>
                                          <p:spTgt spid="28"/>
                                        </p:tgtEl>
                                      </p:cBhvr>
                                    </p:animEffect>
                                  </p:childTnLst>
                                </p:cTn>
                              </p:par>
                            </p:childTnLst>
                          </p:cTn>
                        </p:par>
                      </p:childTnLst>
                    </p:cTn>
                  </p:par>
                  <p:par>
                    <p:cTn id="142" fill="hold">
                      <p:stCondLst>
                        <p:cond delay="indefinite"/>
                      </p:stCondLst>
                      <p:childTnLst>
                        <p:par>
                          <p:cTn id="143" fill="hold">
                            <p:stCondLst>
                              <p:cond delay="0"/>
                            </p:stCondLst>
                            <p:childTnLst>
                              <p:par>
                                <p:cTn id="144" presetID="16" presetClass="entr" presetSubtype="21" fill="hold" grpId="0" nodeType="clickEffect">
                                  <p:stCondLst>
                                    <p:cond delay="0"/>
                                  </p:stCondLst>
                                  <p:childTnLst>
                                    <p:set>
                                      <p:cBhvr>
                                        <p:cTn id="145" dur="1" fill="hold">
                                          <p:stCondLst>
                                            <p:cond delay="0"/>
                                          </p:stCondLst>
                                        </p:cTn>
                                        <p:tgtEl>
                                          <p:spTgt spid="24"/>
                                        </p:tgtEl>
                                        <p:attrNameLst>
                                          <p:attrName>style.visibility</p:attrName>
                                        </p:attrNameLst>
                                      </p:cBhvr>
                                      <p:to>
                                        <p:strVal val="visible"/>
                                      </p:to>
                                    </p:set>
                                    <p:animEffect transition="in" filter="barn(inVertical)">
                                      <p:cBhvr>
                                        <p:cTn id="146" dur="500"/>
                                        <p:tgtEl>
                                          <p:spTgt spid="24"/>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8" fill="hold" grpId="0" nodeType="clickEffect">
                                  <p:stCondLst>
                                    <p:cond delay="0"/>
                                  </p:stCondLst>
                                  <p:childTnLst>
                                    <p:set>
                                      <p:cBhvr>
                                        <p:cTn id="150" dur="1" fill="hold">
                                          <p:stCondLst>
                                            <p:cond delay="0"/>
                                          </p:stCondLst>
                                        </p:cTn>
                                        <p:tgtEl>
                                          <p:spTgt spid="20"/>
                                        </p:tgtEl>
                                        <p:attrNameLst>
                                          <p:attrName>style.visibility</p:attrName>
                                        </p:attrNameLst>
                                      </p:cBhvr>
                                      <p:to>
                                        <p:strVal val="visible"/>
                                      </p:to>
                                    </p:set>
                                    <p:animEffect transition="in" filter="wipe(left)">
                                      <p:cBhvr>
                                        <p:cTn id="151" dur="500"/>
                                        <p:tgtEl>
                                          <p:spTgt spid="20"/>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grpId="0" nodeType="clickEffect">
                                  <p:stCondLst>
                                    <p:cond delay="0"/>
                                  </p:stCondLst>
                                  <p:childTnLst>
                                    <p:set>
                                      <p:cBhvr>
                                        <p:cTn id="155" dur="1" fill="hold">
                                          <p:stCondLst>
                                            <p:cond delay="0"/>
                                          </p:stCondLst>
                                        </p:cTn>
                                        <p:tgtEl>
                                          <p:spTgt spid="29"/>
                                        </p:tgtEl>
                                        <p:attrNameLst>
                                          <p:attrName>style.visibility</p:attrName>
                                        </p:attrNameLst>
                                      </p:cBhvr>
                                      <p:to>
                                        <p:strVal val="visible"/>
                                      </p:to>
                                    </p:set>
                                    <p:animEffect transition="in" filter="wipe(left)">
                                      <p:cBhvr>
                                        <p:cTn id="15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F6D01502-ACB2-54E0-107D-1052531CC178}"/>
              </a:ext>
            </a:extLst>
          </p:cNvPr>
          <p:cNvSpPr>
            <a:spLocks noGrp="1"/>
          </p:cNvSpPr>
          <p:nvPr>
            <p:ph type="ctrTitle"/>
          </p:nvPr>
        </p:nvSpPr>
        <p:spPr>
          <a:xfrm>
            <a:off x="5264248" y="2768759"/>
            <a:ext cx="4081975" cy="548322"/>
          </a:xfrm>
        </p:spPr>
        <p:txBody>
          <a:bodyPr>
            <a:normAutofit fontScale="90000"/>
          </a:bodyPr>
          <a:lstStyle/>
          <a:p>
            <a:r>
              <a:rPr lang="zh-CN" altLang="en-US"/>
              <a:t>软件开发整体介绍</a:t>
            </a:r>
            <a:endParaRPr lang="en-US" altLang="zh-CN"/>
          </a:p>
        </p:txBody>
      </p:sp>
      <p:sp>
        <p:nvSpPr>
          <p:cNvPr id="7" name="文本占位符 6">
            <a:extLst>
              <a:ext uri="{FF2B5EF4-FFF2-40B4-BE49-F238E27FC236}">
                <a16:creationId xmlns:a16="http://schemas.microsoft.com/office/drawing/2014/main" id="{5BC215AD-75EB-79CC-7355-18954962CD46}"/>
              </a:ext>
            </a:extLst>
          </p:cNvPr>
          <p:cNvSpPr>
            <a:spLocks noGrp="1"/>
          </p:cNvSpPr>
          <p:nvPr>
            <p:ph type="body" sz="quarter" idx="11"/>
          </p:nvPr>
        </p:nvSpPr>
        <p:spPr/>
        <p:txBody>
          <a:bodyPr/>
          <a:lstStyle/>
          <a:p>
            <a:r>
              <a:rPr lang="en-US" altLang="zh-CN"/>
              <a:t>01</a:t>
            </a:r>
            <a:endParaRPr lang="zh-CN" altLang="en-US"/>
          </a:p>
        </p:txBody>
      </p:sp>
      <p:sp>
        <p:nvSpPr>
          <p:cNvPr id="2" name="文本占位符 2">
            <a:extLst>
              <a:ext uri="{FF2B5EF4-FFF2-40B4-BE49-F238E27FC236}">
                <a16:creationId xmlns:a16="http://schemas.microsoft.com/office/drawing/2014/main" id="{6CF46F7E-1513-13C2-D649-6B26F853429C}"/>
              </a:ext>
            </a:extLst>
          </p:cNvPr>
          <p:cNvSpPr>
            <a:spLocks noGrp="1"/>
          </p:cNvSpPr>
          <p:nvPr>
            <p:ph type="body" idx="10"/>
          </p:nvPr>
        </p:nvSpPr>
        <p:spPr>
          <a:xfrm>
            <a:off x="5281833" y="3340750"/>
            <a:ext cx="5466080" cy="1533399"/>
          </a:xfrm>
        </p:spPr>
        <p:txBody>
          <a:bodyPr/>
          <a:lstStyle/>
          <a:p>
            <a:r>
              <a:rPr lang="zh-CN" altLang="en-US">
                <a:latin typeface="阿里巴巴普惠体" panose="00020600040101010101" pitchFamily="18" charset="-122"/>
                <a:ea typeface="阿里巴巴普惠体" panose="00020600040101010101" pitchFamily="18" charset="-122"/>
              </a:rPr>
              <a:t>软件开发流程</a:t>
            </a:r>
            <a:endParaRPr 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角色分工</a:t>
            </a:r>
            <a:endParaRPr kumimoji="1" lang="en-US" altLang="zh-CN">
              <a:latin typeface="阿里巴巴普惠体" panose="00020600040101010101" pitchFamily="18" charset="-122"/>
              <a:ea typeface="阿里巴巴普惠体" panose="00020600040101010101" pitchFamily="18" charset="-122"/>
            </a:endParaRPr>
          </a:p>
          <a:p>
            <a:r>
              <a:rPr kumimoji="1" lang="zh-CN" altLang="en-US">
                <a:latin typeface="阿里巴巴普惠体" panose="00020600040101010101" pitchFamily="18" charset="-122"/>
                <a:ea typeface="阿里巴巴普惠体" panose="00020600040101010101" pitchFamily="18" charset="-122"/>
              </a:rPr>
              <a:t>软件环境</a:t>
            </a:r>
            <a:endParaRPr kumimoji="1" lang="en-US" altLang="zh-CN">
              <a:latin typeface="阿里巴巴普惠体" panose="00020600040101010101" pitchFamily="18" charset="-122"/>
              <a:ea typeface="阿里巴巴普惠体" panose="00020600040101010101" pitchFamily="18" charset="-122"/>
            </a:endParaRPr>
          </a:p>
        </p:txBody>
      </p:sp>
    </p:spTree>
    <p:extLst>
      <p:ext uri="{BB962C8B-B14F-4D97-AF65-F5344CB8AC3E}">
        <p14:creationId xmlns:p14="http://schemas.microsoft.com/office/powerpoint/2010/main" val="314569321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mph" presetSubtype="0" fill="hold" nodeType="clickEffect">
                                  <p:stCondLst>
                                    <p:cond delay="0"/>
                                  </p:stCondLst>
                                  <p:iterate type="lt">
                                    <p:tmPct val="10000"/>
                                  </p:iterate>
                                  <p:childTnLst>
                                    <p:animClr clrSpc="rgb" dir="cw">
                                      <p:cBhvr override="childStyle">
                                        <p:cTn id="6" dur="500" fill="hold"/>
                                        <p:tgtEl>
                                          <p:spTgt spid="2">
                                            <p:txEl>
                                              <p:pRg st="1" end="1"/>
                                            </p:txEl>
                                          </p:spTgt>
                                        </p:tgtEl>
                                        <p:attrNameLst>
                                          <p:attrName>style.color</p:attrName>
                                        </p:attrNameLst>
                                      </p:cBhvr>
                                      <p:to>
                                        <a:srgbClr val="BB2305"/>
                                      </p:to>
                                    </p:animClr>
                                    <p:animClr clrSpc="rgb" dir="cw">
                                      <p:cBhvr>
                                        <p:cTn id="7" dur="500" fill="hold"/>
                                        <p:tgtEl>
                                          <p:spTgt spid="2">
                                            <p:txEl>
                                              <p:pRg st="1" end="1"/>
                                            </p:txEl>
                                          </p:spTgt>
                                        </p:tgtEl>
                                        <p:attrNameLst>
                                          <p:attrName>fillcolor</p:attrName>
                                        </p:attrNameLst>
                                      </p:cBhvr>
                                      <p:to>
                                        <a:srgbClr val="BB2305"/>
                                      </p:to>
                                    </p:animClr>
                                    <p:set>
                                      <p:cBhvr>
                                        <p:cTn id="8" dur="500" fill="hold"/>
                                        <p:tgtEl>
                                          <p:spTgt spid="2">
                                            <p:txEl>
                                              <p:pRg st="1" end="1"/>
                                            </p:txEl>
                                          </p:spTgt>
                                        </p:tgtEl>
                                        <p:attrNameLst>
                                          <p:attrName>fill.type</p:attrName>
                                        </p:attrNameLst>
                                      </p:cBhvr>
                                      <p:to>
                                        <p:strVal val="solid"/>
                                      </p:to>
                                    </p:set>
                                    <p:anim to="1.5" calcmode="lin" valueType="num">
                                      <p:cBhvr override="childStyle">
                                        <p:cTn id="9" dur="500" fill="hold"/>
                                        <p:tgtEl>
                                          <p:spTgt spid="2">
                                            <p:txEl>
                                              <p:pRg st="1" end="1"/>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b64b43a8-61ae-45b0-af43-21dddcc8a0a1}"/>
  <p:tag name="TABLE_ENDDRAG_ORIGIN_RECT" val="490*361"/>
  <p:tag name="TABLE_ENDDRAG_RECT" val="65*163*490*361"/>
  <p:tag name="TABLE_AUTOADJUST_FLAG" val="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b64b43a8-61ae-45b0-af43-21dddcc8a0a1}"/>
  <p:tag name="TABLE_ENDDRAG_ORIGIN_RECT" val="490*361"/>
  <p:tag name="TABLE_ENDDRAG_RECT" val="65*163*490*361"/>
  <p:tag name="TABLE_AUTOADJUST_FLAG" val="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9fb16057-781d-4014-ae7b-9e0faa0c5486}"/>
</p:tagLst>
</file>

<file path=ppt/theme/theme1.xml><?xml version="1.0" encoding="utf-8"?>
<a:theme xmlns:a="http://schemas.openxmlformats.org/drawingml/2006/main" name="封面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Calibri"/>
        <a:ea typeface="黑体"/>
        <a:cs typeface=""/>
      </a:majorFont>
      <a:minorFont>
        <a:latin typeface="Calibri"/>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目录">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Calibri"/>
        <a:ea typeface="黑体"/>
        <a:cs typeface=""/>
      </a:majorFont>
      <a:minorFont>
        <a:latin typeface="Calibri"/>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000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a:spAutoFit/>
      </a:bodyPr>
      <a:lstStyle>
        <a:defPPr fontAlgn="auto">
          <a:spcBef>
            <a:spcPts val="0"/>
          </a:spcBef>
          <a:spcAft>
            <a:spcPts val="0"/>
          </a:spcAft>
          <a:defRPr sz="1050" dirty="0">
            <a:solidFill>
              <a:schemeClr val="tx1">
                <a:lumMod val="65000"/>
                <a:lumOff val="35000"/>
              </a:schemeClr>
            </a:solidFill>
            <a:latin typeface="+mn-lt"/>
            <a:ea typeface="+mn-ea"/>
          </a:defRPr>
        </a:defPPr>
      </a:lstStyle>
    </a:txDef>
  </a:objectDefaults>
  <a:extraClrSchemeLst/>
</a:theme>
</file>

<file path=ppt/theme/theme3.xml><?xml version="1.0" encoding="utf-8"?>
<a:theme xmlns:a="http://schemas.openxmlformats.org/drawingml/2006/main" name="学习目标">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Calibri"/>
        <a:ea typeface="黑体"/>
        <a:cs typeface=""/>
      </a:majorFont>
      <a:minorFont>
        <a:latin typeface="Calibri"/>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000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a:spAutoFit/>
      </a:bodyPr>
      <a:lstStyle>
        <a:defPPr fontAlgn="auto">
          <a:spcBef>
            <a:spcPts val="0"/>
          </a:spcBef>
          <a:spcAft>
            <a:spcPts val="0"/>
          </a:spcAft>
          <a:defRPr sz="1050" dirty="0">
            <a:solidFill>
              <a:schemeClr val="tx1">
                <a:lumMod val="65000"/>
                <a:lumOff val="35000"/>
              </a:schemeClr>
            </a:solidFill>
            <a:latin typeface="+mn-lt"/>
            <a:ea typeface="+mn-ea"/>
          </a:defRPr>
        </a:defPPr>
      </a:lstStyle>
    </a:txDef>
  </a:objectDefaults>
  <a:extraClrSchemeLst/>
</a:theme>
</file>

<file path=ppt/theme/theme4.xml><?xml version="1.0" encoding="utf-8"?>
<a:theme xmlns:a="http://schemas.openxmlformats.org/drawingml/2006/main" name="章节页版式（一级+二级标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章节页版式（一级标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正文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Calibri"/>
        <a:ea typeface="黑体"/>
        <a:cs typeface=""/>
      </a:majorFont>
      <a:minorFont>
        <a:latin typeface="Calibri"/>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000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a:spAutoFit/>
      </a:bodyPr>
      <a:lstStyle>
        <a:defPPr fontAlgn="auto">
          <a:spcBef>
            <a:spcPts val="0"/>
          </a:spcBef>
          <a:spcAft>
            <a:spcPts val="0"/>
          </a:spcAft>
          <a:defRPr sz="1050" dirty="0">
            <a:solidFill>
              <a:schemeClr val="tx1">
                <a:lumMod val="65000"/>
                <a:lumOff val="35000"/>
              </a:schemeClr>
            </a:solidFill>
            <a:latin typeface="+mn-lt"/>
            <a:ea typeface="+mn-ea"/>
          </a:defRPr>
        </a:defPPr>
      </a:lstStyle>
    </a:txDef>
  </a:objectDefaults>
  <a:extraClrSchemeLst/>
</a:theme>
</file>

<file path=ppt/theme/theme7.xml><?xml version="1.0" encoding="utf-8"?>
<a:theme xmlns:a="http://schemas.openxmlformats.org/drawingml/2006/main" name="5_结束页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Calibri"/>
        <a:ea typeface="黑体"/>
        <a:cs typeface=""/>
      </a:majorFont>
      <a:minorFont>
        <a:latin typeface="Calibri"/>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99213</TotalTime>
  <Words>2160</Words>
  <Application>Microsoft Office PowerPoint</Application>
  <PresentationFormat>宽屏</PresentationFormat>
  <Paragraphs>412</Paragraphs>
  <Slides>60</Slides>
  <Notes>0</Notes>
  <HiddenSlides>0</HiddenSlides>
  <MMClips>0</MMClips>
  <ScaleCrop>false</ScaleCrop>
  <HeadingPairs>
    <vt:vector size="6" baseType="variant">
      <vt:variant>
        <vt:lpstr>已用的字体</vt:lpstr>
      </vt:variant>
      <vt:variant>
        <vt:i4>19</vt:i4>
      </vt:variant>
      <vt:variant>
        <vt:lpstr>主题</vt:lpstr>
      </vt:variant>
      <vt:variant>
        <vt:i4>7</vt:i4>
      </vt:variant>
      <vt:variant>
        <vt:lpstr>幻灯片标题</vt:lpstr>
      </vt:variant>
      <vt:variant>
        <vt:i4>60</vt:i4>
      </vt:variant>
    </vt:vector>
  </HeadingPairs>
  <TitlesOfParts>
    <vt:vector size="86" baseType="lpstr">
      <vt:lpstr>Alibaba PuHuiTi B</vt:lpstr>
      <vt:lpstr>Alibaba PuHuiTi M</vt:lpstr>
      <vt:lpstr>Alibaba PuHuiTi Medium</vt:lpstr>
      <vt:lpstr>Alibaba PuHuiTi R</vt:lpstr>
      <vt:lpstr>Arial Unicode MS</vt:lpstr>
      <vt:lpstr>Helvetica Neue</vt:lpstr>
      <vt:lpstr>阿里巴巴普惠体</vt:lpstr>
      <vt:lpstr>等线</vt:lpstr>
      <vt:lpstr>黑体</vt:lpstr>
      <vt:lpstr>STKaiti</vt:lpstr>
      <vt:lpstr>STKaiti</vt:lpstr>
      <vt:lpstr>宋体</vt:lpstr>
      <vt:lpstr>微软雅黑</vt:lpstr>
      <vt:lpstr>Arial</vt:lpstr>
      <vt:lpstr>Calibri</vt:lpstr>
      <vt:lpstr>Segoe UI</vt:lpstr>
      <vt:lpstr>tahoma</vt:lpstr>
      <vt:lpstr>Verdana</vt:lpstr>
      <vt:lpstr>Wingdings</vt:lpstr>
      <vt:lpstr>封面2</vt:lpstr>
      <vt:lpstr>目录</vt:lpstr>
      <vt:lpstr>学习目标</vt:lpstr>
      <vt:lpstr>章节页版式（一级+二级标题）</vt:lpstr>
      <vt:lpstr>章节页版式（一级标题）</vt:lpstr>
      <vt:lpstr>正文设计方案</vt:lpstr>
      <vt:lpstr>5_结束页设计方案</vt:lpstr>
      <vt:lpstr>苍穹外卖项目</vt:lpstr>
      <vt:lpstr>PowerPoint 演示文稿</vt:lpstr>
      <vt:lpstr>PowerPoint 演示文稿</vt:lpstr>
      <vt:lpstr>PowerPoint 演示文稿</vt:lpstr>
      <vt:lpstr>项目概述、环境搭建</vt:lpstr>
      <vt:lpstr>PowerPoint 演示文稿</vt:lpstr>
      <vt:lpstr>软件开发整体介绍</vt:lpstr>
      <vt:lpstr>软件开发流程</vt:lpstr>
      <vt:lpstr>软件开发整体介绍</vt:lpstr>
      <vt:lpstr>角色分工</vt:lpstr>
      <vt:lpstr>软件开发整体介绍</vt:lpstr>
      <vt:lpstr>软件环境</vt:lpstr>
      <vt:lpstr>PowerPoint 演示文稿</vt:lpstr>
      <vt:lpstr>苍穹外卖项目介绍</vt:lpstr>
      <vt:lpstr>项目介绍</vt:lpstr>
      <vt:lpstr>项目介绍</vt:lpstr>
      <vt:lpstr>苍穹外卖项目介绍</vt:lpstr>
      <vt:lpstr>产品原型</vt:lpstr>
      <vt:lpstr>苍穹外卖项目介绍</vt:lpstr>
      <vt:lpstr>技术选型</vt:lpstr>
      <vt:lpstr>PowerPoint 演示文稿</vt:lpstr>
      <vt:lpstr>开发环境搭建</vt:lpstr>
      <vt:lpstr>整体结构</vt:lpstr>
      <vt:lpstr>前端环境搭建</vt:lpstr>
      <vt:lpstr>前端环境搭建</vt:lpstr>
      <vt:lpstr>开发环境搭建</vt:lpstr>
      <vt:lpstr>后端环境搭建</vt:lpstr>
      <vt:lpstr>后端环境搭建 – 熟悉项目结构</vt:lpstr>
      <vt:lpstr>后端环境搭建 – 熟悉项目结构</vt:lpstr>
      <vt:lpstr>后端环境搭建 – 熟悉项目结构</vt:lpstr>
      <vt:lpstr>后端环境搭建 – 熟悉项目结构</vt:lpstr>
      <vt:lpstr>后端环境搭建 – 使用Git进行版本控制</vt:lpstr>
      <vt:lpstr>后端环境搭建 – 数据库环境搭建</vt:lpstr>
      <vt:lpstr>后端环境搭建 – 前后端联调</vt:lpstr>
      <vt:lpstr>PowerPoint 演示文稿</vt:lpstr>
      <vt:lpstr>后端环境搭建 – 前后端联调</vt:lpstr>
      <vt:lpstr>后端环境搭建 – 前后端联调</vt:lpstr>
      <vt:lpstr>后端环境搭建 – 前后端联调</vt:lpstr>
      <vt:lpstr>后端环境搭建 – 前后端联调</vt:lpstr>
      <vt:lpstr>后端环境搭建 – 前后端联调</vt:lpstr>
      <vt:lpstr>开发环境搭建</vt:lpstr>
      <vt:lpstr>完善登录功能</vt:lpstr>
      <vt:lpstr>PowerPoint 演示文稿</vt:lpstr>
      <vt:lpstr>PowerPoint 演示文稿</vt:lpstr>
      <vt:lpstr>PowerPoint 演示文稿</vt:lpstr>
      <vt:lpstr>导入接口文档</vt:lpstr>
      <vt:lpstr>说明</vt:lpstr>
      <vt:lpstr>导入接口文档</vt:lpstr>
      <vt:lpstr>操作步骤</vt:lpstr>
      <vt:lpstr>PowerPoint 演示文稿</vt:lpstr>
      <vt:lpstr>Swagger</vt:lpstr>
      <vt:lpstr>介绍</vt:lpstr>
      <vt:lpstr>Swagger</vt:lpstr>
      <vt:lpstr>PowerPoint 演示文稿</vt:lpstr>
      <vt:lpstr>使用方式</vt:lpstr>
      <vt:lpstr>使用方式</vt:lpstr>
      <vt:lpstr>PowerPoint 演示文稿</vt:lpstr>
      <vt:lpstr>Swagger</vt:lpstr>
      <vt:lpstr>常用注解</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8802</dc:creator>
  <cp:lastModifiedBy>itcast</cp:lastModifiedBy>
  <cp:revision>9152</cp:revision>
  <dcterms:created xsi:type="dcterms:W3CDTF">2020-03-31T02:23:27Z</dcterms:created>
  <dcterms:modified xsi:type="dcterms:W3CDTF">2023-03-04T08:24:42Z</dcterms:modified>
</cp:coreProperties>
</file>